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DC908E2-A63D-45D7-8CAD-1E86A6C1BC9B}"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839114FA-CEF7-4F94-9342-86473E284E3C}">
      <dgm:prSet/>
      <dgm:spPr/>
      <dgm:t>
        <a:bodyPr/>
        <a:lstStyle/>
        <a:p>
          <a:r>
            <a:rPr lang="en-US"/>
            <a:t>Online railway reservation is an efficient way to reserve tickets not by standing in the railway station queue.</a:t>
          </a:r>
        </a:p>
      </dgm:t>
    </dgm:pt>
    <dgm:pt modelId="{F5AFD5C1-53B4-4242-885A-756FE631CED3}" type="parTrans" cxnId="{3E974A73-B511-484F-B44C-86C7FD80E063}">
      <dgm:prSet/>
      <dgm:spPr/>
      <dgm:t>
        <a:bodyPr/>
        <a:lstStyle/>
        <a:p>
          <a:endParaRPr lang="en-US"/>
        </a:p>
      </dgm:t>
    </dgm:pt>
    <dgm:pt modelId="{2D113E8F-DA17-4302-A53A-FD3D7CBFDD92}" type="sibTrans" cxnId="{3E974A73-B511-484F-B44C-86C7FD80E063}">
      <dgm:prSet/>
      <dgm:spPr/>
      <dgm:t>
        <a:bodyPr/>
        <a:lstStyle/>
        <a:p>
          <a:endParaRPr lang="en-US"/>
        </a:p>
      </dgm:t>
    </dgm:pt>
    <dgm:pt modelId="{BED45BE5-9F67-46EF-953B-99698DF46E95}">
      <dgm:prSet/>
      <dgm:spPr/>
      <dgm:t>
        <a:bodyPr/>
        <a:lstStyle/>
        <a:p>
          <a:r>
            <a:rPr lang="en-US" dirty="0"/>
            <a:t>Now all railways has their own website for online reservation provide better customer service, which has room for improvement.</a:t>
          </a:r>
        </a:p>
      </dgm:t>
    </dgm:pt>
    <dgm:pt modelId="{A6171D5D-0298-449B-99F1-7E70B7CA6EC8}" type="parTrans" cxnId="{40172910-135D-48A2-8E45-1AB638938285}">
      <dgm:prSet/>
      <dgm:spPr/>
      <dgm:t>
        <a:bodyPr/>
        <a:lstStyle/>
        <a:p>
          <a:endParaRPr lang="en-US"/>
        </a:p>
      </dgm:t>
    </dgm:pt>
    <dgm:pt modelId="{C0D34480-DB78-4FE8-9925-D280E26EDF0F}" type="sibTrans" cxnId="{40172910-135D-48A2-8E45-1AB638938285}">
      <dgm:prSet/>
      <dgm:spPr/>
      <dgm:t>
        <a:bodyPr/>
        <a:lstStyle/>
        <a:p>
          <a:endParaRPr lang="en-US"/>
        </a:p>
      </dgm:t>
    </dgm:pt>
    <dgm:pt modelId="{6DEF6532-448C-4148-A317-EA1CAC1D5D3B}">
      <dgm:prSet/>
      <dgm:spPr/>
      <dgm:t>
        <a:bodyPr/>
        <a:lstStyle/>
        <a:p>
          <a:r>
            <a:rPr lang="en-US" dirty="0"/>
            <a:t>The manual filling of reservation form cannot be changed once the details had been entered.</a:t>
          </a:r>
        </a:p>
      </dgm:t>
    </dgm:pt>
    <dgm:pt modelId="{20CDCFC8-D279-41BF-A2EE-5C442B8851BE}" type="parTrans" cxnId="{3A9E8BCD-8902-492D-A965-8511475F4571}">
      <dgm:prSet/>
      <dgm:spPr/>
      <dgm:t>
        <a:bodyPr/>
        <a:lstStyle/>
        <a:p>
          <a:endParaRPr lang="en-US"/>
        </a:p>
      </dgm:t>
    </dgm:pt>
    <dgm:pt modelId="{A0241901-CD62-4D3C-AFA2-E9B6F22AD19C}" type="sibTrans" cxnId="{3A9E8BCD-8902-492D-A965-8511475F4571}">
      <dgm:prSet/>
      <dgm:spPr/>
      <dgm:t>
        <a:bodyPr/>
        <a:lstStyle/>
        <a:p>
          <a:endParaRPr lang="en-US"/>
        </a:p>
      </dgm:t>
    </dgm:pt>
    <dgm:pt modelId="{42A71FA1-CFC0-445A-A5D9-CA337AE1F19C}">
      <dgm:prSet/>
      <dgm:spPr/>
      <dgm:t>
        <a:bodyPr/>
        <a:lstStyle/>
        <a:p>
          <a:r>
            <a:rPr lang="en-US"/>
            <a:t>The goal of online railway reservation is easing the tedious task of railway activity. </a:t>
          </a:r>
        </a:p>
      </dgm:t>
    </dgm:pt>
    <dgm:pt modelId="{D1DBE67B-9126-4E6A-AC5A-A89E3A366714}" type="parTrans" cxnId="{37A1418C-2601-4074-998B-1F6DF78CDD25}">
      <dgm:prSet/>
      <dgm:spPr/>
      <dgm:t>
        <a:bodyPr/>
        <a:lstStyle/>
        <a:p>
          <a:endParaRPr lang="en-US"/>
        </a:p>
      </dgm:t>
    </dgm:pt>
    <dgm:pt modelId="{2BFF973C-702D-453E-9762-30BC7DC15888}" type="sibTrans" cxnId="{37A1418C-2601-4074-998B-1F6DF78CDD25}">
      <dgm:prSet/>
      <dgm:spPr/>
      <dgm:t>
        <a:bodyPr/>
        <a:lstStyle/>
        <a:p>
          <a:endParaRPr lang="en-US"/>
        </a:p>
      </dgm:t>
    </dgm:pt>
    <dgm:pt modelId="{F1D26307-3346-4EA8-A476-CB67D8CC6AA8}">
      <dgm:prSet/>
      <dgm:spPr/>
      <dgm:t>
        <a:bodyPr/>
        <a:lstStyle/>
        <a:p>
          <a:r>
            <a:rPr lang="en-US" dirty="0"/>
            <a:t>Initially the customer must create an ID in the appropriate website, so that the user can log into the system for doing further activities.</a:t>
          </a:r>
        </a:p>
      </dgm:t>
    </dgm:pt>
    <dgm:pt modelId="{9C5AB36A-30F5-46D5-BAB3-ECF31997F268}" type="parTrans" cxnId="{08C86CF0-B7E1-49F3-9C65-89DD80CBD4B7}">
      <dgm:prSet/>
      <dgm:spPr/>
      <dgm:t>
        <a:bodyPr/>
        <a:lstStyle/>
        <a:p>
          <a:endParaRPr lang="en-US"/>
        </a:p>
      </dgm:t>
    </dgm:pt>
    <dgm:pt modelId="{8A4511BD-BC5A-4CAD-B925-A2AA048CB1FB}" type="sibTrans" cxnId="{08C86CF0-B7E1-49F3-9C65-89DD80CBD4B7}">
      <dgm:prSet/>
      <dgm:spPr/>
      <dgm:t>
        <a:bodyPr/>
        <a:lstStyle/>
        <a:p>
          <a:endParaRPr lang="en-US"/>
        </a:p>
      </dgm:t>
    </dgm:pt>
    <dgm:pt modelId="{8B7951CD-294C-4DA2-A5DC-607BDDC842E7}">
      <dgm:prSet/>
      <dgm:spPr/>
      <dgm:t>
        <a:bodyPr/>
        <a:lstStyle/>
        <a:p>
          <a:r>
            <a:rPr lang="en-US"/>
            <a:t>An online manager will maintain a database.</a:t>
          </a:r>
        </a:p>
      </dgm:t>
    </dgm:pt>
    <dgm:pt modelId="{E7DF8B42-9809-47FA-9972-0D20D70C0BA5}" type="parTrans" cxnId="{BF3AC9FE-5A88-4752-A7D9-1BF905673149}">
      <dgm:prSet/>
      <dgm:spPr/>
      <dgm:t>
        <a:bodyPr/>
        <a:lstStyle/>
        <a:p>
          <a:endParaRPr lang="en-US"/>
        </a:p>
      </dgm:t>
    </dgm:pt>
    <dgm:pt modelId="{97AD1AD1-A61B-463C-839B-E0332F7C7D30}" type="sibTrans" cxnId="{BF3AC9FE-5A88-4752-A7D9-1BF905673149}">
      <dgm:prSet/>
      <dgm:spPr/>
      <dgm:t>
        <a:bodyPr/>
        <a:lstStyle/>
        <a:p>
          <a:endParaRPr lang="en-US"/>
        </a:p>
      </dgm:t>
    </dgm:pt>
    <dgm:pt modelId="{A00D3BC8-D50B-440F-94C2-AEA333AF6B69}" type="pres">
      <dgm:prSet presAssocID="{2DC908E2-A63D-45D7-8CAD-1E86A6C1BC9B}" presName="linear" presStyleCnt="0">
        <dgm:presLayoutVars>
          <dgm:animLvl val="lvl"/>
          <dgm:resizeHandles val="exact"/>
        </dgm:presLayoutVars>
      </dgm:prSet>
      <dgm:spPr/>
    </dgm:pt>
    <dgm:pt modelId="{4C65AF61-B3E9-4E82-81A3-1EE984CF5528}" type="pres">
      <dgm:prSet presAssocID="{839114FA-CEF7-4F94-9342-86473E284E3C}" presName="parentText" presStyleLbl="node1" presStyleIdx="0" presStyleCnt="6">
        <dgm:presLayoutVars>
          <dgm:chMax val="0"/>
          <dgm:bulletEnabled val="1"/>
        </dgm:presLayoutVars>
      </dgm:prSet>
      <dgm:spPr/>
    </dgm:pt>
    <dgm:pt modelId="{E6DE8F7F-F60E-4A2B-94DD-1D5F7C8016EE}" type="pres">
      <dgm:prSet presAssocID="{2D113E8F-DA17-4302-A53A-FD3D7CBFDD92}" presName="spacer" presStyleCnt="0"/>
      <dgm:spPr/>
    </dgm:pt>
    <dgm:pt modelId="{20F1C52C-223F-4E12-959A-84DBE9830CEC}" type="pres">
      <dgm:prSet presAssocID="{BED45BE5-9F67-46EF-953B-99698DF46E95}" presName="parentText" presStyleLbl="node1" presStyleIdx="1" presStyleCnt="6">
        <dgm:presLayoutVars>
          <dgm:chMax val="0"/>
          <dgm:bulletEnabled val="1"/>
        </dgm:presLayoutVars>
      </dgm:prSet>
      <dgm:spPr/>
    </dgm:pt>
    <dgm:pt modelId="{E7CD226F-8808-46B4-9B07-385CF0D8AB35}" type="pres">
      <dgm:prSet presAssocID="{C0D34480-DB78-4FE8-9925-D280E26EDF0F}" presName="spacer" presStyleCnt="0"/>
      <dgm:spPr/>
    </dgm:pt>
    <dgm:pt modelId="{22C4B634-272D-4044-89B7-A43748E37070}" type="pres">
      <dgm:prSet presAssocID="{6DEF6532-448C-4148-A317-EA1CAC1D5D3B}" presName="parentText" presStyleLbl="node1" presStyleIdx="2" presStyleCnt="6">
        <dgm:presLayoutVars>
          <dgm:chMax val="0"/>
          <dgm:bulletEnabled val="1"/>
        </dgm:presLayoutVars>
      </dgm:prSet>
      <dgm:spPr/>
    </dgm:pt>
    <dgm:pt modelId="{3D2952AD-ED4B-4D88-A79D-730A7A2EE817}" type="pres">
      <dgm:prSet presAssocID="{A0241901-CD62-4D3C-AFA2-E9B6F22AD19C}" presName="spacer" presStyleCnt="0"/>
      <dgm:spPr/>
    </dgm:pt>
    <dgm:pt modelId="{390A3863-4750-4038-8AA8-A53D2B21CE12}" type="pres">
      <dgm:prSet presAssocID="{42A71FA1-CFC0-445A-A5D9-CA337AE1F19C}" presName="parentText" presStyleLbl="node1" presStyleIdx="3" presStyleCnt="6">
        <dgm:presLayoutVars>
          <dgm:chMax val="0"/>
          <dgm:bulletEnabled val="1"/>
        </dgm:presLayoutVars>
      </dgm:prSet>
      <dgm:spPr/>
    </dgm:pt>
    <dgm:pt modelId="{16A28B97-0AD5-4816-A2E0-EC69430554DF}" type="pres">
      <dgm:prSet presAssocID="{2BFF973C-702D-453E-9762-30BC7DC15888}" presName="spacer" presStyleCnt="0"/>
      <dgm:spPr/>
    </dgm:pt>
    <dgm:pt modelId="{657BC6E7-D30F-436B-9C9F-4FE931CEA7FF}" type="pres">
      <dgm:prSet presAssocID="{F1D26307-3346-4EA8-A476-CB67D8CC6AA8}" presName="parentText" presStyleLbl="node1" presStyleIdx="4" presStyleCnt="6">
        <dgm:presLayoutVars>
          <dgm:chMax val="0"/>
          <dgm:bulletEnabled val="1"/>
        </dgm:presLayoutVars>
      </dgm:prSet>
      <dgm:spPr/>
    </dgm:pt>
    <dgm:pt modelId="{8417EA16-8319-4067-B9D6-2A449B7574BA}" type="pres">
      <dgm:prSet presAssocID="{8A4511BD-BC5A-4CAD-B925-A2AA048CB1FB}" presName="spacer" presStyleCnt="0"/>
      <dgm:spPr/>
    </dgm:pt>
    <dgm:pt modelId="{C96294DB-407E-4B6E-8BBD-4C1CC6D47A4E}" type="pres">
      <dgm:prSet presAssocID="{8B7951CD-294C-4DA2-A5DC-607BDDC842E7}" presName="parentText" presStyleLbl="node1" presStyleIdx="5" presStyleCnt="6">
        <dgm:presLayoutVars>
          <dgm:chMax val="0"/>
          <dgm:bulletEnabled val="1"/>
        </dgm:presLayoutVars>
      </dgm:prSet>
      <dgm:spPr/>
    </dgm:pt>
  </dgm:ptLst>
  <dgm:cxnLst>
    <dgm:cxn modelId="{1ACA120F-65FD-4C7B-AFC1-B346778894D3}" type="presOf" srcId="{6DEF6532-448C-4148-A317-EA1CAC1D5D3B}" destId="{22C4B634-272D-4044-89B7-A43748E37070}" srcOrd="0" destOrd="0" presId="urn:microsoft.com/office/officeart/2005/8/layout/vList2"/>
    <dgm:cxn modelId="{40172910-135D-48A2-8E45-1AB638938285}" srcId="{2DC908E2-A63D-45D7-8CAD-1E86A6C1BC9B}" destId="{BED45BE5-9F67-46EF-953B-99698DF46E95}" srcOrd="1" destOrd="0" parTransId="{A6171D5D-0298-449B-99F1-7E70B7CA6EC8}" sibTransId="{C0D34480-DB78-4FE8-9925-D280E26EDF0F}"/>
    <dgm:cxn modelId="{62542F11-EF98-4AA9-852C-5A61D0FAEBE0}" type="presOf" srcId="{F1D26307-3346-4EA8-A476-CB67D8CC6AA8}" destId="{657BC6E7-D30F-436B-9C9F-4FE931CEA7FF}" srcOrd="0" destOrd="0" presId="urn:microsoft.com/office/officeart/2005/8/layout/vList2"/>
    <dgm:cxn modelId="{D7047362-30AE-4EB0-9560-928D2EBA328C}" type="presOf" srcId="{42A71FA1-CFC0-445A-A5D9-CA337AE1F19C}" destId="{390A3863-4750-4038-8AA8-A53D2B21CE12}" srcOrd="0" destOrd="0" presId="urn:microsoft.com/office/officeart/2005/8/layout/vList2"/>
    <dgm:cxn modelId="{3E974A73-B511-484F-B44C-86C7FD80E063}" srcId="{2DC908E2-A63D-45D7-8CAD-1E86A6C1BC9B}" destId="{839114FA-CEF7-4F94-9342-86473E284E3C}" srcOrd="0" destOrd="0" parTransId="{F5AFD5C1-53B4-4242-885A-756FE631CED3}" sibTransId="{2D113E8F-DA17-4302-A53A-FD3D7CBFDD92}"/>
    <dgm:cxn modelId="{37A1418C-2601-4074-998B-1F6DF78CDD25}" srcId="{2DC908E2-A63D-45D7-8CAD-1E86A6C1BC9B}" destId="{42A71FA1-CFC0-445A-A5D9-CA337AE1F19C}" srcOrd="3" destOrd="0" parTransId="{D1DBE67B-9126-4E6A-AC5A-A89E3A366714}" sibTransId="{2BFF973C-702D-453E-9762-30BC7DC15888}"/>
    <dgm:cxn modelId="{3A9E8BCD-8902-492D-A965-8511475F4571}" srcId="{2DC908E2-A63D-45D7-8CAD-1E86A6C1BC9B}" destId="{6DEF6532-448C-4148-A317-EA1CAC1D5D3B}" srcOrd="2" destOrd="0" parTransId="{20CDCFC8-D279-41BF-A2EE-5C442B8851BE}" sibTransId="{A0241901-CD62-4D3C-AFA2-E9B6F22AD19C}"/>
    <dgm:cxn modelId="{ECD020CF-4674-45D7-B406-C447E9554185}" type="presOf" srcId="{BED45BE5-9F67-46EF-953B-99698DF46E95}" destId="{20F1C52C-223F-4E12-959A-84DBE9830CEC}" srcOrd="0" destOrd="0" presId="urn:microsoft.com/office/officeart/2005/8/layout/vList2"/>
    <dgm:cxn modelId="{E3B44BD1-E5CD-4EDE-8470-BBDB8FFF71F9}" type="presOf" srcId="{839114FA-CEF7-4F94-9342-86473E284E3C}" destId="{4C65AF61-B3E9-4E82-81A3-1EE984CF5528}" srcOrd="0" destOrd="0" presId="urn:microsoft.com/office/officeart/2005/8/layout/vList2"/>
    <dgm:cxn modelId="{7E814FD2-B2EE-40F5-980F-BA496897F8BE}" type="presOf" srcId="{8B7951CD-294C-4DA2-A5DC-607BDDC842E7}" destId="{C96294DB-407E-4B6E-8BBD-4C1CC6D47A4E}" srcOrd="0" destOrd="0" presId="urn:microsoft.com/office/officeart/2005/8/layout/vList2"/>
    <dgm:cxn modelId="{08C86CF0-B7E1-49F3-9C65-89DD80CBD4B7}" srcId="{2DC908E2-A63D-45D7-8CAD-1E86A6C1BC9B}" destId="{F1D26307-3346-4EA8-A476-CB67D8CC6AA8}" srcOrd="4" destOrd="0" parTransId="{9C5AB36A-30F5-46D5-BAB3-ECF31997F268}" sibTransId="{8A4511BD-BC5A-4CAD-B925-A2AA048CB1FB}"/>
    <dgm:cxn modelId="{03554EF7-BF04-45FD-8A9D-EEED8CEACE0D}" type="presOf" srcId="{2DC908E2-A63D-45D7-8CAD-1E86A6C1BC9B}" destId="{A00D3BC8-D50B-440F-94C2-AEA333AF6B69}" srcOrd="0" destOrd="0" presId="urn:microsoft.com/office/officeart/2005/8/layout/vList2"/>
    <dgm:cxn modelId="{BF3AC9FE-5A88-4752-A7D9-1BF905673149}" srcId="{2DC908E2-A63D-45D7-8CAD-1E86A6C1BC9B}" destId="{8B7951CD-294C-4DA2-A5DC-607BDDC842E7}" srcOrd="5" destOrd="0" parTransId="{E7DF8B42-9809-47FA-9972-0D20D70C0BA5}" sibTransId="{97AD1AD1-A61B-463C-839B-E0332F7C7D30}"/>
    <dgm:cxn modelId="{E5B5CAA5-3103-4B85-9846-0E27D462616F}" type="presParOf" srcId="{A00D3BC8-D50B-440F-94C2-AEA333AF6B69}" destId="{4C65AF61-B3E9-4E82-81A3-1EE984CF5528}" srcOrd="0" destOrd="0" presId="urn:microsoft.com/office/officeart/2005/8/layout/vList2"/>
    <dgm:cxn modelId="{F047F831-E1D0-47E2-8C1F-17ED317E88FE}" type="presParOf" srcId="{A00D3BC8-D50B-440F-94C2-AEA333AF6B69}" destId="{E6DE8F7F-F60E-4A2B-94DD-1D5F7C8016EE}" srcOrd="1" destOrd="0" presId="urn:microsoft.com/office/officeart/2005/8/layout/vList2"/>
    <dgm:cxn modelId="{EE98B337-8C4A-4F40-9F96-D78B0204B325}" type="presParOf" srcId="{A00D3BC8-D50B-440F-94C2-AEA333AF6B69}" destId="{20F1C52C-223F-4E12-959A-84DBE9830CEC}" srcOrd="2" destOrd="0" presId="urn:microsoft.com/office/officeart/2005/8/layout/vList2"/>
    <dgm:cxn modelId="{7088937D-091A-49B4-8336-FF28CB2ED5C2}" type="presParOf" srcId="{A00D3BC8-D50B-440F-94C2-AEA333AF6B69}" destId="{E7CD226F-8808-46B4-9B07-385CF0D8AB35}" srcOrd="3" destOrd="0" presId="urn:microsoft.com/office/officeart/2005/8/layout/vList2"/>
    <dgm:cxn modelId="{54363CFD-C279-4326-9E13-3FE709DDD3D4}" type="presParOf" srcId="{A00D3BC8-D50B-440F-94C2-AEA333AF6B69}" destId="{22C4B634-272D-4044-89B7-A43748E37070}" srcOrd="4" destOrd="0" presId="urn:microsoft.com/office/officeart/2005/8/layout/vList2"/>
    <dgm:cxn modelId="{17B3082B-D614-4858-B183-94539111F5D4}" type="presParOf" srcId="{A00D3BC8-D50B-440F-94C2-AEA333AF6B69}" destId="{3D2952AD-ED4B-4D88-A79D-730A7A2EE817}" srcOrd="5" destOrd="0" presId="urn:microsoft.com/office/officeart/2005/8/layout/vList2"/>
    <dgm:cxn modelId="{07C7A7C4-EC3D-4104-9460-90D49E265CD4}" type="presParOf" srcId="{A00D3BC8-D50B-440F-94C2-AEA333AF6B69}" destId="{390A3863-4750-4038-8AA8-A53D2B21CE12}" srcOrd="6" destOrd="0" presId="urn:microsoft.com/office/officeart/2005/8/layout/vList2"/>
    <dgm:cxn modelId="{FFD188F3-8553-468C-B91D-24A178ED94C4}" type="presParOf" srcId="{A00D3BC8-D50B-440F-94C2-AEA333AF6B69}" destId="{16A28B97-0AD5-4816-A2E0-EC69430554DF}" srcOrd="7" destOrd="0" presId="urn:microsoft.com/office/officeart/2005/8/layout/vList2"/>
    <dgm:cxn modelId="{1F9687F4-0B78-4993-832F-C5CB3A498505}" type="presParOf" srcId="{A00D3BC8-D50B-440F-94C2-AEA333AF6B69}" destId="{657BC6E7-D30F-436B-9C9F-4FE931CEA7FF}" srcOrd="8" destOrd="0" presId="urn:microsoft.com/office/officeart/2005/8/layout/vList2"/>
    <dgm:cxn modelId="{29742E66-76A0-4D8F-B75B-02A92429E83E}" type="presParOf" srcId="{A00D3BC8-D50B-440F-94C2-AEA333AF6B69}" destId="{8417EA16-8319-4067-B9D6-2A449B7574BA}" srcOrd="9" destOrd="0" presId="urn:microsoft.com/office/officeart/2005/8/layout/vList2"/>
    <dgm:cxn modelId="{6BB3812F-EF5B-4018-AAB3-A75413F436C9}" type="presParOf" srcId="{A00D3BC8-D50B-440F-94C2-AEA333AF6B69}" destId="{C96294DB-407E-4B6E-8BBD-4C1CC6D47A4E}" srcOrd="1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F5080E9-3AD3-4B33-90D5-0BB4A68560E2}" type="doc">
      <dgm:prSet loTypeId="urn:microsoft.com/office/officeart/2005/8/layout/vProcess5" loCatId="process" qsTypeId="urn:microsoft.com/office/officeart/2005/8/quickstyle/simple1" qsCatId="simple" csTypeId="urn:microsoft.com/office/officeart/2005/8/colors/colorful1" csCatId="colorful" phldr="1"/>
      <dgm:spPr/>
      <dgm:t>
        <a:bodyPr/>
        <a:lstStyle/>
        <a:p>
          <a:endParaRPr lang="en-US"/>
        </a:p>
      </dgm:t>
    </dgm:pt>
    <dgm:pt modelId="{0AF22BA2-CBC9-4626-AE8F-352C45220CBF}">
      <dgm:prSet/>
      <dgm:spPr/>
      <dgm:t>
        <a:bodyPr/>
        <a:lstStyle/>
        <a:p>
          <a:r>
            <a:rPr lang="en-US"/>
            <a:t>The user need to select the source and destination of the travel. The user can also opt whether it is single journey or double-way journey. The user can select the class for the travel. The admin maintains the user account balance and shows the history of journey tickets booked by the user.</a:t>
          </a:r>
        </a:p>
      </dgm:t>
    </dgm:pt>
    <dgm:pt modelId="{A862CFCB-5711-4FD5-A7AA-41D79B42A17A}" type="parTrans" cxnId="{78A8F95F-40B5-4173-8FE5-8500336B9C05}">
      <dgm:prSet/>
      <dgm:spPr/>
      <dgm:t>
        <a:bodyPr/>
        <a:lstStyle/>
        <a:p>
          <a:endParaRPr lang="en-US"/>
        </a:p>
      </dgm:t>
    </dgm:pt>
    <dgm:pt modelId="{1D5D9F44-D4E8-4F4D-A631-4A3646C44D8A}" type="sibTrans" cxnId="{78A8F95F-40B5-4173-8FE5-8500336B9C05}">
      <dgm:prSet/>
      <dgm:spPr/>
      <dgm:t>
        <a:bodyPr/>
        <a:lstStyle/>
        <a:p>
          <a:endParaRPr lang="en-US"/>
        </a:p>
      </dgm:t>
    </dgm:pt>
    <dgm:pt modelId="{A2252985-3C39-4982-B5F8-244ED0B4F115}">
      <dgm:prSet/>
      <dgm:spPr/>
      <dgm:t>
        <a:bodyPr/>
        <a:lstStyle/>
        <a:p>
          <a:r>
            <a:rPr lang="en-US" dirty="0"/>
            <a:t>The main advantage of using this Local Train Ticketing Web application in your devices is that you can book your tickets online, of your own choice and you don’t need to have waste your time just waiting in the queue for your number to come for buying tickets.</a:t>
          </a:r>
        </a:p>
      </dgm:t>
    </dgm:pt>
    <dgm:pt modelId="{5CFDCB8B-81A3-4D89-9AD8-B1DD702413F4}" type="parTrans" cxnId="{BF6CF2DC-3A68-4AD9-BC6B-9BB0ED0B3672}">
      <dgm:prSet/>
      <dgm:spPr/>
      <dgm:t>
        <a:bodyPr/>
        <a:lstStyle/>
        <a:p>
          <a:endParaRPr lang="en-US"/>
        </a:p>
      </dgm:t>
    </dgm:pt>
    <dgm:pt modelId="{BA7FE41A-29B6-4EF0-BEB0-0E8A698F90FF}" type="sibTrans" cxnId="{BF6CF2DC-3A68-4AD9-BC6B-9BB0ED0B3672}">
      <dgm:prSet/>
      <dgm:spPr/>
      <dgm:t>
        <a:bodyPr/>
        <a:lstStyle/>
        <a:p>
          <a:endParaRPr lang="en-US"/>
        </a:p>
      </dgm:t>
    </dgm:pt>
    <dgm:pt modelId="{8F829A51-ED0D-4997-84C5-49D8347AA872}" type="pres">
      <dgm:prSet presAssocID="{CF5080E9-3AD3-4B33-90D5-0BB4A68560E2}" presName="outerComposite" presStyleCnt="0">
        <dgm:presLayoutVars>
          <dgm:chMax val="5"/>
          <dgm:dir/>
          <dgm:resizeHandles val="exact"/>
        </dgm:presLayoutVars>
      </dgm:prSet>
      <dgm:spPr/>
    </dgm:pt>
    <dgm:pt modelId="{92224924-C87C-4D5F-BECE-42ECCCF525DC}" type="pres">
      <dgm:prSet presAssocID="{CF5080E9-3AD3-4B33-90D5-0BB4A68560E2}" presName="dummyMaxCanvas" presStyleCnt="0">
        <dgm:presLayoutVars/>
      </dgm:prSet>
      <dgm:spPr/>
    </dgm:pt>
    <dgm:pt modelId="{EA1C2FE0-D19D-4C17-A36D-1153A15B6F22}" type="pres">
      <dgm:prSet presAssocID="{CF5080E9-3AD3-4B33-90D5-0BB4A68560E2}" presName="TwoNodes_1" presStyleLbl="node1" presStyleIdx="0" presStyleCnt="2">
        <dgm:presLayoutVars>
          <dgm:bulletEnabled val="1"/>
        </dgm:presLayoutVars>
      </dgm:prSet>
      <dgm:spPr/>
    </dgm:pt>
    <dgm:pt modelId="{2D8203D8-86AB-492C-AFE3-A49730C0584A}" type="pres">
      <dgm:prSet presAssocID="{CF5080E9-3AD3-4B33-90D5-0BB4A68560E2}" presName="TwoNodes_2" presStyleLbl="node1" presStyleIdx="1" presStyleCnt="2">
        <dgm:presLayoutVars>
          <dgm:bulletEnabled val="1"/>
        </dgm:presLayoutVars>
      </dgm:prSet>
      <dgm:spPr/>
    </dgm:pt>
    <dgm:pt modelId="{ADC87B93-A1C8-452B-9114-37B29F1D76BF}" type="pres">
      <dgm:prSet presAssocID="{CF5080E9-3AD3-4B33-90D5-0BB4A68560E2}" presName="TwoConn_1-2" presStyleLbl="fgAccFollowNode1" presStyleIdx="0" presStyleCnt="1">
        <dgm:presLayoutVars>
          <dgm:bulletEnabled val="1"/>
        </dgm:presLayoutVars>
      </dgm:prSet>
      <dgm:spPr/>
    </dgm:pt>
    <dgm:pt modelId="{4507DEFC-0C0F-4BDC-A285-00C882D2B64A}" type="pres">
      <dgm:prSet presAssocID="{CF5080E9-3AD3-4B33-90D5-0BB4A68560E2}" presName="TwoNodes_1_text" presStyleLbl="node1" presStyleIdx="1" presStyleCnt="2">
        <dgm:presLayoutVars>
          <dgm:bulletEnabled val="1"/>
        </dgm:presLayoutVars>
      </dgm:prSet>
      <dgm:spPr/>
    </dgm:pt>
    <dgm:pt modelId="{99442835-FB3D-4A8F-B283-7D695DF0BE92}" type="pres">
      <dgm:prSet presAssocID="{CF5080E9-3AD3-4B33-90D5-0BB4A68560E2}" presName="TwoNodes_2_text" presStyleLbl="node1" presStyleIdx="1" presStyleCnt="2">
        <dgm:presLayoutVars>
          <dgm:bulletEnabled val="1"/>
        </dgm:presLayoutVars>
      </dgm:prSet>
      <dgm:spPr/>
    </dgm:pt>
  </dgm:ptLst>
  <dgm:cxnLst>
    <dgm:cxn modelId="{ED4F1002-58F5-4B24-9213-7AE3C0D4651B}" type="presOf" srcId="{1D5D9F44-D4E8-4F4D-A631-4A3646C44D8A}" destId="{ADC87B93-A1C8-452B-9114-37B29F1D76BF}" srcOrd="0" destOrd="0" presId="urn:microsoft.com/office/officeart/2005/8/layout/vProcess5"/>
    <dgm:cxn modelId="{F7AB581A-1C0D-4E80-A1D8-DE60B6E90514}" type="presOf" srcId="{CF5080E9-3AD3-4B33-90D5-0BB4A68560E2}" destId="{8F829A51-ED0D-4997-84C5-49D8347AA872}" srcOrd="0" destOrd="0" presId="urn:microsoft.com/office/officeart/2005/8/layout/vProcess5"/>
    <dgm:cxn modelId="{03D85F40-4C27-4E5A-B356-C554B419F01A}" type="presOf" srcId="{0AF22BA2-CBC9-4626-AE8F-352C45220CBF}" destId="{EA1C2FE0-D19D-4C17-A36D-1153A15B6F22}" srcOrd="0" destOrd="0" presId="urn:microsoft.com/office/officeart/2005/8/layout/vProcess5"/>
    <dgm:cxn modelId="{78A8F95F-40B5-4173-8FE5-8500336B9C05}" srcId="{CF5080E9-3AD3-4B33-90D5-0BB4A68560E2}" destId="{0AF22BA2-CBC9-4626-AE8F-352C45220CBF}" srcOrd="0" destOrd="0" parTransId="{A862CFCB-5711-4FD5-A7AA-41D79B42A17A}" sibTransId="{1D5D9F44-D4E8-4F4D-A631-4A3646C44D8A}"/>
    <dgm:cxn modelId="{B468888B-92BC-4A41-8B21-21C8D9138D2D}" type="presOf" srcId="{A2252985-3C39-4982-B5F8-244ED0B4F115}" destId="{2D8203D8-86AB-492C-AFE3-A49730C0584A}" srcOrd="0" destOrd="0" presId="urn:microsoft.com/office/officeart/2005/8/layout/vProcess5"/>
    <dgm:cxn modelId="{EA5122A6-7420-410B-8BC1-C3C45B53DA18}" type="presOf" srcId="{0AF22BA2-CBC9-4626-AE8F-352C45220CBF}" destId="{4507DEFC-0C0F-4BDC-A285-00C882D2B64A}" srcOrd="1" destOrd="0" presId="urn:microsoft.com/office/officeart/2005/8/layout/vProcess5"/>
    <dgm:cxn modelId="{B85841AD-6D91-44D1-82A0-C2DE767D42D2}" type="presOf" srcId="{A2252985-3C39-4982-B5F8-244ED0B4F115}" destId="{99442835-FB3D-4A8F-B283-7D695DF0BE92}" srcOrd="1" destOrd="0" presId="urn:microsoft.com/office/officeart/2005/8/layout/vProcess5"/>
    <dgm:cxn modelId="{BF6CF2DC-3A68-4AD9-BC6B-9BB0ED0B3672}" srcId="{CF5080E9-3AD3-4B33-90D5-0BB4A68560E2}" destId="{A2252985-3C39-4982-B5F8-244ED0B4F115}" srcOrd="1" destOrd="0" parTransId="{5CFDCB8B-81A3-4D89-9AD8-B1DD702413F4}" sibTransId="{BA7FE41A-29B6-4EF0-BEB0-0E8A698F90FF}"/>
    <dgm:cxn modelId="{FD78AFDB-5C3D-4620-88C9-95946E2BB5AC}" type="presParOf" srcId="{8F829A51-ED0D-4997-84C5-49D8347AA872}" destId="{92224924-C87C-4D5F-BECE-42ECCCF525DC}" srcOrd="0" destOrd="0" presId="urn:microsoft.com/office/officeart/2005/8/layout/vProcess5"/>
    <dgm:cxn modelId="{7E77BA7E-FB44-4DA1-A6E3-A9CB8DA1F57B}" type="presParOf" srcId="{8F829A51-ED0D-4997-84C5-49D8347AA872}" destId="{EA1C2FE0-D19D-4C17-A36D-1153A15B6F22}" srcOrd="1" destOrd="0" presId="urn:microsoft.com/office/officeart/2005/8/layout/vProcess5"/>
    <dgm:cxn modelId="{1E9EE67C-7891-4756-B537-0E7F2AF47A39}" type="presParOf" srcId="{8F829A51-ED0D-4997-84C5-49D8347AA872}" destId="{2D8203D8-86AB-492C-AFE3-A49730C0584A}" srcOrd="2" destOrd="0" presId="urn:microsoft.com/office/officeart/2005/8/layout/vProcess5"/>
    <dgm:cxn modelId="{BAA890F8-577F-4787-B2C6-619F26AFBFBC}" type="presParOf" srcId="{8F829A51-ED0D-4997-84C5-49D8347AA872}" destId="{ADC87B93-A1C8-452B-9114-37B29F1D76BF}" srcOrd="3" destOrd="0" presId="urn:microsoft.com/office/officeart/2005/8/layout/vProcess5"/>
    <dgm:cxn modelId="{9E87B088-D11A-466A-BDEF-C3F18EACE19B}" type="presParOf" srcId="{8F829A51-ED0D-4997-84C5-49D8347AA872}" destId="{4507DEFC-0C0F-4BDC-A285-00C882D2B64A}" srcOrd="4" destOrd="0" presId="urn:microsoft.com/office/officeart/2005/8/layout/vProcess5"/>
    <dgm:cxn modelId="{0B25CF27-84E9-43E9-97F4-7D213A84E5CB}" type="presParOf" srcId="{8F829A51-ED0D-4997-84C5-49D8347AA872}" destId="{99442835-FB3D-4A8F-B283-7D695DF0BE92}" srcOrd="5"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1456499-2006-4F05-8B40-6270F8F2BABC}" type="doc">
      <dgm:prSet loTypeId="urn:microsoft.com/office/officeart/2005/8/layout/default" loCatId="list" qsTypeId="urn:microsoft.com/office/officeart/2005/8/quickstyle/simple1" qsCatId="simple" csTypeId="urn:microsoft.com/office/officeart/2005/8/colors/colorful5" csCatId="colorful"/>
      <dgm:spPr/>
      <dgm:t>
        <a:bodyPr/>
        <a:lstStyle/>
        <a:p>
          <a:endParaRPr lang="en-US"/>
        </a:p>
      </dgm:t>
    </dgm:pt>
    <dgm:pt modelId="{E37627C3-3C97-4430-A3B4-2FEA973D5386}">
      <dgm:prSet/>
      <dgm:spPr/>
      <dgm:t>
        <a:bodyPr/>
        <a:lstStyle/>
        <a:p>
          <a:r>
            <a:rPr lang="en-US"/>
            <a:t>1.) Train Schedule Module: All the schedules of the train such as arriving time, departure time etc are displayed in this module. This module is being updated timely.</a:t>
          </a:r>
        </a:p>
      </dgm:t>
    </dgm:pt>
    <dgm:pt modelId="{8849569C-1EF0-484D-BD8D-C79C86450101}" type="parTrans" cxnId="{0A808F2E-5786-4925-9218-354E0EA0D9E9}">
      <dgm:prSet/>
      <dgm:spPr/>
      <dgm:t>
        <a:bodyPr/>
        <a:lstStyle/>
        <a:p>
          <a:endParaRPr lang="en-US"/>
        </a:p>
      </dgm:t>
    </dgm:pt>
    <dgm:pt modelId="{5C87606A-8E41-49F3-9F7D-0731B4326B5D}" type="sibTrans" cxnId="{0A808F2E-5786-4925-9218-354E0EA0D9E9}">
      <dgm:prSet/>
      <dgm:spPr/>
      <dgm:t>
        <a:bodyPr/>
        <a:lstStyle/>
        <a:p>
          <a:endParaRPr lang="en-US"/>
        </a:p>
      </dgm:t>
    </dgm:pt>
    <dgm:pt modelId="{E5893801-CDA5-495E-8E6D-8F788ED1BE54}">
      <dgm:prSet/>
      <dgm:spPr/>
      <dgm:t>
        <a:bodyPr/>
        <a:lstStyle/>
        <a:p>
          <a:r>
            <a:rPr lang="en-US"/>
            <a:t>2.) Ticket Window Module: Booking of the tickets are done in this window by the user.</a:t>
          </a:r>
        </a:p>
      </dgm:t>
    </dgm:pt>
    <dgm:pt modelId="{45965713-D9DA-4AA5-AF1E-D40A37857D78}" type="parTrans" cxnId="{8FE8A02F-9C62-4881-BC94-7D3978EEB9BD}">
      <dgm:prSet/>
      <dgm:spPr/>
      <dgm:t>
        <a:bodyPr/>
        <a:lstStyle/>
        <a:p>
          <a:endParaRPr lang="en-US"/>
        </a:p>
      </dgm:t>
    </dgm:pt>
    <dgm:pt modelId="{4480CD8F-2F20-4861-90EA-F3EE3E5FBDCB}" type="sibTrans" cxnId="{8FE8A02F-9C62-4881-BC94-7D3978EEB9BD}">
      <dgm:prSet/>
      <dgm:spPr/>
      <dgm:t>
        <a:bodyPr/>
        <a:lstStyle/>
        <a:p>
          <a:endParaRPr lang="en-US"/>
        </a:p>
      </dgm:t>
    </dgm:pt>
    <dgm:pt modelId="{275E3AC5-4018-44F3-9CC0-119ECB50D3C0}">
      <dgm:prSet/>
      <dgm:spPr/>
      <dgm:t>
        <a:bodyPr/>
        <a:lstStyle/>
        <a:p>
          <a:r>
            <a:rPr lang="en-US"/>
            <a:t>3.) User Module: User, in order to buy tickets for their journey, needs to make account first and then they can book as many tickets as they can.</a:t>
          </a:r>
        </a:p>
      </dgm:t>
    </dgm:pt>
    <dgm:pt modelId="{BF00AD89-0733-4892-9A4B-95C182B8CED4}" type="parTrans" cxnId="{5A6A9E79-4EA0-478E-B515-F7FB65E42A95}">
      <dgm:prSet/>
      <dgm:spPr/>
      <dgm:t>
        <a:bodyPr/>
        <a:lstStyle/>
        <a:p>
          <a:endParaRPr lang="en-US"/>
        </a:p>
      </dgm:t>
    </dgm:pt>
    <dgm:pt modelId="{317DB0DD-7086-4583-8DAD-036EF77022AC}" type="sibTrans" cxnId="{5A6A9E79-4EA0-478E-B515-F7FB65E42A95}">
      <dgm:prSet/>
      <dgm:spPr/>
      <dgm:t>
        <a:bodyPr/>
        <a:lstStyle/>
        <a:p>
          <a:endParaRPr lang="en-US"/>
        </a:p>
      </dgm:t>
    </dgm:pt>
    <dgm:pt modelId="{031AB895-7BC7-436A-BB71-5CA2DCADBBC1}">
      <dgm:prSet/>
      <dgm:spPr/>
      <dgm:t>
        <a:bodyPr/>
        <a:lstStyle/>
        <a:p>
          <a:r>
            <a:rPr lang="en-US"/>
            <a:t>4.) Admin Module: All the updates and issuing of the tickets are done using this module. Admin also updates all the user’s about their payment and ticket status.</a:t>
          </a:r>
        </a:p>
      </dgm:t>
    </dgm:pt>
    <dgm:pt modelId="{E7333281-63EE-4944-87AE-4E37E573C0D4}" type="parTrans" cxnId="{9476D5E4-0BE4-4967-A0B4-B7DA33E75F72}">
      <dgm:prSet/>
      <dgm:spPr/>
      <dgm:t>
        <a:bodyPr/>
        <a:lstStyle/>
        <a:p>
          <a:endParaRPr lang="en-US"/>
        </a:p>
      </dgm:t>
    </dgm:pt>
    <dgm:pt modelId="{85DD095E-5818-4832-A516-25CF2739A8E3}" type="sibTrans" cxnId="{9476D5E4-0BE4-4967-A0B4-B7DA33E75F72}">
      <dgm:prSet/>
      <dgm:spPr/>
      <dgm:t>
        <a:bodyPr/>
        <a:lstStyle/>
        <a:p>
          <a:endParaRPr lang="en-US"/>
        </a:p>
      </dgm:t>
    </dgm:pt>
    <dgm:pt modelId="{70655135-712A-4BC0-9B86-E09580E71177}">
      <dgm:prSet/>
      <dgm:spPr/>
      <dgm:t>
        <a:bodyPr/>
        <a:lstStyle/>
        <a:p>
          <a:r>
            <a:rPr lang="en-US"/>
            <a:t>5.) Payment Module: Payment of the tickets, that are booked are done using this module. Payment status will be updated via message to the user.</a:t>
          </a:r>
        </a:p>
      </dgm:t>
    </dgm:pt>
    <dgm:pt modelId="{05ADB9EB-86F6-46CD-8BF5-02CC55E3FD8A}" type="parTrans" cxnId="{86E4E12D-828D-472B-8AD9-1F5E4EDA7A01}">
      <dgm:prSet/>
      <dgm:spPr/>
      <dgm:t>
        <a:bodyPr/>
        <a:lstStyle/>
        <a:p>
          <a:endParaRPr lang="en-US"/>
        </a:p>
      </dgm:t>
    </dgm:pt>
    <dgm:pt modelId="{FC79E90A-86A4-492B-B1ED-45FE836128FC}" type="sibTrans" cxnId="{86E4E12D-828D-472B-8AD9-1F5E4EDA7A01}">
      <dgm:prSet/>
      <dgm:spPr/>
      <dgm:t>
        <a:bodyPr/>
        <a:lstStyle/>
        <a:p>
          <a:endParaRPr lang="en-US"/>
        </a:p>
      </dgm:t>
    </dgm:pt>
    <dgm:pt modelId="{28BB9E2B-D2FC-41BC-A14D-6DE0166C2568}" type="pres">
      <dgm:prSet presAssocID="{D1456499-2006-4F05-8B40-6270F8F2BABC}" presName="diagram" presStyleCnt="0">
        <dgm:presLayoutVars>
          <dgm:dir/>
          <dgm:resizeHandles val="exact"/>
        </dgm:presLayoutVars>
      </dgm:prSet>
      <dgm:spPr/>
    </dgm:pt>
    <dgm:pt modelId="{5BEA8540-D1E2-4C23-B071-F0667FB0662B}" type="pres">
      <dgm:prSet presAssocID="{E37627C3-3C97-4430-A3B4-2FEA973D5386}" presName="node" presStyleLbl="node1" presStyleIdx="0" presStyleCnt="5">
        <dgm:presLayoutVars>
          <dgm:bulletEnabled val="1"/>
        </dgm:presLayoutVars>
      </dgm:prSet>
      <dgm:spPr/>
    </dgm:pt>
    <dgm:pt modelId="{F7A649E9-D2D0-4242-ABEB-427A73DDC74F}" type="pres">
      <dgm:prSet presAssocID="{5C87606A-8E41-49F3-9F7D-0731B4326B5D}" presName="sibTrans" presStyleCnt="0"/>
      <dgm:spPr/>
    </dgm:pt>
    <dgm:pt modelId="{54A79961-F907-4DE3-B412-1470FC790829}" type="pres">
      <dgm:prSet presAssocID="{E5893801-CDA5-495E-8E6D-8F788ED1BE54}" presName="node" presStyleLbl="node1" presStyleIdx="1" presStyleCnt="5">
        <dgm:presLayoutVars>
          <dgm:bulletEnabled val="1"/>
        </dgm:presLayoutVars>
      </dgm:prSet>
      <dgm:spPr/>
    </dgm:pt>
    <dgm:pt modelId="{CC28F9C7-8710-4E96-8B59-6EF765CAF5AA}" type="pres">
      <dgm:prSet presAssocID="{4480CD8F-2F20-4861-90EA-F3EE3E5FBDCB}" presName="sibTrans" presStyleCnt="0"/>
      <dgm:spPr/>
    </dgm:pt>
    <dgm:pt modelId="{FB90BD7F-5A9C-4AC6-A062-D57D5701DEC0}" type="pres">
      <dgm:prSet presAssocID="{275E3AC5-4018-44F3-9CC0-119ECB50D3C0}" presName="node" presStyleLbl="node1" presStyleIdx="2" presStyleCnt="5">
        <dgm:presLayoutVars>
          <dgm:bulletEnabled val="1"/>
        </dgm:presLayoutVars>
      </dgm:prSet>
      <dgm:spPr/>
    </dgm:pt>
    <dgm:pt modelId="{28372DEA-0C55-4B1D-97E5-551B88890409}" type="pres">
      <dgm:prSet presAssocID="{317DB0DD-7086-4583-8DAD-036EF77022AC}" presName="sibTrans" presStyleCnt="0"/>
      <dgm:spPr/>
    </dgm:pt>
    <dgm:pt modelId="{3218D6A2-7AE4-40E9-8D6B-18ED0D7A61EF}" type="pres">
      <dgm:prSet presAssocID="{031AB895-7BC7-436A-BB71-5CA2DCADBBC1}" presName="node" presStyleLbl="node1" presStyleIdx="3" presStyleCnt="5">
        <dgm:presLayoutVars>
          <dgm:bulletEnabled val="1"/>
        </dgm:presLayoutVars>
      </dgm:prSet>
      <dgm:spPr/>
    </dgm:pt>
    <dgm:pt modelId="{B52E7CE5-8781-41F5-BEE4-F6705C0F6BF0}" type="pres">
      <dgm:prSet presAssocID="{85DD095E-5818-4832-A516-25CF2739A8E3}" presName="sibTrans" presStyleCnt="0"/>
      <dgm:spPr/>
    </dgm:pt>
    <dgm:pt modelId="{82201089-BDC2-4597-B826-1B070B3705FF}" type="pres">
      <dgm:prSet presAssocID="{70655135-712A-4BC0-9B86-E09580E71177}" presName="node" presStyleLbl="node1" presStyleIdx="4" presStyleCnt="5">
        <dgm:presLayoutVars>
          <dgm:bulletEnabled val="1"/>
        </dgm:presLayoutVars>
      </dgm:prSet>
      <dgm:spPr/>
    </dgm:pt>
  </dgm:ptLst>
  <dgm:cxnLst>
    <dgm:cxn modelId="{EEEFD029-2590-44F0-BF10-8E8AD8FB7D72}" type="presOf" srcId="{70655135-712A-4BC0-9B86-E09580E71177}" destId="{82201089-BDC2-4597-B826-1B070B3705FF}" srcOrd="0" destOrd="0" presId="urn:microsoft.com/office/officeart/2005/8/layout/default"/>
    <dgm:cxn modelId="{86E4E12D-828D-472B-8AD9-1F5E4EDA7A01}" srcId="{D1456499-2006-4F05-8B40-6270F8F2BABC}" destId="{70655135-712A-4BC0-9B86-E09580E71177}" srcOrd="4" destOrd="0" parTransId="{05ADB9EB-86F6-46CD-8BF5-02CC55E3FD8A}" sibTransId="{FC79E90A-86A4-492B-B1ED-45FE836128FC}"/>
    <dgm:cxn modelId="{0A808F2E-5786-4925-9218-354E0EA0D9E9}" srcId="{D1456499-2006-4F05-8B40-6270F8F2BABC}" destId="{E37627C3-3C97-4430-A3B4-2FEA973D5386}" srcOrd="0" destOrd="0" parTransId="{8849569C-1EF0-484D-BD8D-C79C86450101}" sibTransId="{5C87606A-8E41-49F3-9F7D-0731B4326B5D}"/>
    <dgm:cxn modelId="{8FE8A02F-9C62-4881-BC94-7D3978EEB9BD}" srcId="{D1456499-2006-4F05-8B40-6270F8F2BABC}" destId="{E5893801-CDA5-495E-8E6D-8F788ED1BE54}" srcOrd="1" destOrd="0" parTransId="{45965713-D9DA-4AA5-AF1E-D40A37857D78}" sibTransId="{4480CD8F-2F20-4861-90EA-F3EE3E5FBDCB}"/>
    <dgm:cxn modelId="{D932F971-890C-4D71-8250-1DCC2948F150}" type="presOf" srcId="{E37627C3-3C97-4430-A3B4-2FEA973D5386}" destId="{5BEA8540-D1E2-4C23-B071-F0667FB0662B}" srcOrd="0" destOrd="0" presId="urn:microsoft.com/office/officeart/2005/8/layout/default"/>
    <dgm:cxn modelId="{5A6A9E79-4EA0-478E-B515-F7FB65E42A95}" srcId="{D1456499-2006-4F05-8B40-6270F8F2BABC}" destId="{275E3AC5-4018-44F3-9CC0-119ECB50D3C0}" srcOrd="2" destOrd="0" parTransId="{BF00AD89-0733-4892-9A4B-95C182B8CED4}" sibTransId="{317DB0DD-7086-4583-8DAD-036EF77022AC}"/>
    <dgm:cxn modelId="{82251684-6256-4966-9A06-2B0A71C6E8BB}" type="presOf" srcId="{E5893801-CDA5-495E-8E6D-8F788ED1BE54}" destId="{54A79961-F907-4DE3-B412-1470FC790829}" srcOrd="0" destOrd="0" presId="urn:microsoft.com/office/officeart/2005/8/layout/default"/>
    <dgm:cxn modelId="{B46AE893-995D-42DD-8A26-3BDBAC83BA1C}" type="presOf" srcId="{D1456499-2006-4F05-8B40-6270F8F2BABC}" destId="{28BB9E2B-D2FC-41BC-A14D-6DE0166C2568}" srcOrd="0" destOrd="0" presId="urn:microsoft.com/office/officeart/2005/8/layout/default"/>
    <dgm:cxn modelId="{6B748AAF-02F4-4E65-8D04-2E74C3DB5742}" type="presOf" srcId="{275E3AC5-4018-44F3-9CC0-119ECB50D3C0}" destId="{FB90BD7F-5A9C-4AC6-A062-D57D5701DEC0}" srcOrd="0" destOrd="0" presId="urn:microsoft.com/office/officeart/2005/8/layout/default"/>
    <dgm:cxn modelId="{331CCDE2-C101-4692-A9FE-8318ED88A1D4}" type="presOf" srcId="{031AB895-7BC7-436A-BB71-5CA2DCADBBC1}" destId="{3218D6A2-7AE4-40E9-8D6B-18ED0D7A61EF}" srcOrd="0" destOrd="0" presId="urn:microsoft.com/office/officeart/2005/8/layout/default"/>
    <dgm:cxn modelId="{9476D5E4-0BE4-4967-A0B4-B7DA33E75F72}" srcId="{D1456499-2006-4F05-8B40-6270F8F2BABC}" destId="{031AB895-7BC7-436A-BB71-5CA2DCADBBC1}" srcOrd="3" destOrd="0" parTransId="{E7333281-63EE-4944-87AE-4E37E573C0D4}" sibTransId="{85DD095E-5818-4832-A516-25CF2739A8E3}"/>
    <dgm:cxn modelId="{E31C4F8D-99E7-4D76-8D44-D4712C9B4E6D}" type="presParOf" srcId="{28BB9E2B-D2FC-41BC-A14D-6DE0166C2568}" destId="{5BEA8540-D1E2-4C23-B071-F0667FB0662B}" srcOrd="0" destOrd="0" presId="urn:microsoft.com/office/officeart/2005/8/layout/default"/>
    <dgm:cxn modelId="{D714D1C7-ABAB-4CEE-B4D2-987DAF2EA631}" type="presParOf" srcId="{28BB9E2B-D2FC-41BC-A14D-6DE0166C2568}" destId="{F7A649E9-D2D0-4242-ABEB-427A73DDC74F}" srcOrd="1" destOrd="0" presId="urn:microsoft.com/office/officeart/2005/8/layout/default"/>
    <dgm:cxn modelId="{5ECE8506-7B68-4699-B71D-39384AB0C5BA}" type="presParOf" srcId="{28BB9E2B-D2FC-41BC-A14D-6DE0166C2568}" destId="{54A79961-F907-4DE3-B412-1470FC790829}" srcOrd="2" destOrd="0" presId="urn:microsoft.com/office/officeart/2005/8/layout/default"/>
    <dgm:cxn modelId="{BD321F8E-23D5-4E00-8D57-9B329210F150}" type="presParOf" srcId="{28BB9E2B-D2FC-41BC-A14D-6DE0166C2568}" destId="{CC28F9C7-8710-4E96-8B59-6EF765CAF5AA}" srcOrd="3" destOrd="0" presId="urn:microsoft.com/office/officeart/2005/8/layout/default"/>
    <dgm:cxn modelId="{3FC4C523-3CBF-4305-8BED-8984E4A02498}" type="presParOf" srcId="{28BB9E2B-D2FC-41BC-A14D-6DE0166C2568}" destId="{FB90BD7F-5A9C-4AC6-A062-D57D5701DEC0}" srcOrd="4" destOrd="0" presId="urn:microsoft.com/office/officeart/2005/8/layout/default"/>
    <dgm:cxn modelId="{87D88C20-DB43-470D-A19B-086854E43B89}" type="presParOf" srcId="{28BB9E2B-D2FC-41BC-A14D-6DE0166C2568}" destId="{28372DEA-0C55-4B1D-97E5-551B88890409}" srcOrd="5" destOrd="0" presId="urn:microsoft.com/office/officeart/2005/8/layout/default"/>
    <dgm:cxn modelId="{5A6A3E8A-B9A6-409E-9167-B06288CFDA55}" type="presParOf" srcId="{28BB9E2B-D2FC-41BC-A14D-6DE0166C2568}" destId="{3218D6A2-7AE4-40E9-8D6B-18ED0D7A61EF}" srcOrd="6" destOrd="0" presId="urn:microsoft.com/office/officeart/2005/8/layout/default"/>
    <dgm:cxn modelId="{4FE60CC6-BFF9-4E92-99F3-348F2AC090C5}" type="presParOf" srcId="{28BB9E2B-D2FC-41BC-A14D-6DE0166C2568}" destId="{B52E7CE5-8781-41F5-BEE4-F6705C0F6BF0}" srcOrd="7" destOrd="0" presId="urn:microsoft.com/office/officeart/2005/8/layout/default"/>
    <dgm:cxn modelId="{344E9233-16BA-4ED0-A9A7-B2FD78FDB6E9}" type="presParOf" srcId="{28BB9E2B-D2FC-41BC-A14D-6DE0166C2568}" destId="{82201089-BDC2-4597-B826-1B070B3705FF}"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33229F3-1E01-4DEA-8266-A1D9CFC0F1AF}" type="doc">
      <dgm:prSet loTypeId="urn:microsoft.com/office/officeart/2008/layout/LinedList" loCatId="list" qsTypeId="urn:microsoft.com/office/officeart/2005/8/quickstyle/simple4" qsCatId="simple" csTypeId="urn:microsoft.com/office/officeart/2005/8/colors/accent0_3" csCatId="mainScheme"/>
      <dgm:spPr/>
      <dgm:t>
        <a:bodyPr/>
        <a:lstStyle/>
        <a:p>
          <a:endParaRPr lang="en-US"/>
        </a:p>
      </dgm:t>
    </dgm:pt>
    <dgm:pt modelId="{4EC17635-0F15-42DF-9090-D2799695396B}">
      <dgm:prSet/>
      <dgm:spPr/>
      <dgm:t>
        <a:bodyPr/>
        <a:lstStyle/>
        <a:p>
          <a:r>
            <a:rPr lang="en-US" dirty="0"/>
            <a:t>Before modern computing, the reservation system was done using manual means. </a:t>
          </a:r>
        </a:p>
      </dgm:t>
    </dgm:pt>
    <dgm:pt modelId="{5E53905C-EEEE-45C1-9664-808ADE081F50}" type="parTrans" cxnId="{0B219DF0-A92D-4D92-918D-CE10C81CB031}">
      <dgm:prSet/>
      <dgm:spPr/>
      <dgm:t>
        <a:bodyPr/>
        <a:lstStyle/>
        <a:p>
          <a:endParaRPr lang="en-US"/>
        </a:p>
      </dgm:t>
    </dgm:pt>
    <dgm:pt modelId="{1DA0A397-D9A1-4F92-8949-78B8405162B5}" type="sibTrans" cxnId="{0B219DF0-A92D-4D92-918D-CE10C81CB031}">
      <dgm:prSet/>
      <dgm:spPr/>
      <dgm:t>
        <a:bodyPr/>
        <a:lstStyle/>
        <a:p>
          <a:endParaRPr lang="en-US"/>
        </a:p>
      </dgm:t>
    </dgm:pt>
    <dgm:pt modelId="{A5696879-93EA-47AB-A59A-88C76A595C6F}">
      <dgm:prSet/>
      <dgm:spPr/>
      <dgm:t>
        <a:bodyPr/>
        <a:lstStyle/>
        <a:p>
          <a:r>
            <a:rPr lang="en-US"/>
            <a:t>This means that a person about to travel had to spend a lot of unnecessary time waiting in queues in order to book their tickets. </a:t>
          </a:r>
        </a:p>
      </dgm:t>
    </dgm:pt>
    <dgm:pt modelId="{6D5870B9-AF85-4CB2-83CD-4484BCCC80A3}" type="parTrans" cxnId="{01418790-0A1B-4568-AD43-29F2CCAD1604}">
      <dgm:prSet/>
      <dgm:spPr/>
      <dgm:t>
        <a:bodyPr/>
        <a:lstStyle/>
        <a:p>
          <a:endParaRPr lang="en-US"/>
        </a:p>
      </dgm:t>
    </dgm:pt>
    <dgm:pt modelId="{2519ED02-F1EC-4647-98DB-045C961337CD}" type="sibTrans" cxnId="{01418790-0A1B-4568-AD43-29F2CCAD1604}">
      <dgm:prSet/>
      <dgm:spPr/>
      <dgm:t>
        <a:bodyPr/>
        <a:lstStyle/>
        <a:p>
          <a:endParaRPr lang="en-US"/>
        </a:p>
      </dgm:t>
    </dgm:pt>
    <dgm:pt modelId="{6040A526-43B3-4BC5-BA5E-1BC9385E1CF9}">
      <dgm:prSet/>
      <dgm:spPr/>
      <dgm:t>
        <a:bodyPr/>
        <a:lstStyle/>
        <a:p>
          <a:r>
            <a:rPr lang="en-US"/>
            <a:t>The manual process of reservation was also prone to human errors, which lead to a lot of dissatisfaction amongst travelers. </a:t>
          </a:r>
        </a:p>
      </dgm:t>
    </dgm:pt>
    <dgm:pt modelId="{5BB61E74-F1A2-4440-9FDA-CF4FA325623F}" type="parTrans" cxnId="{94FA2ED8-E66D-45FF-A06B-4CBBC120D4C8}">
      <dgm:prSet/>
      <dgm:spPr/>
      <dgm:t>
        <a:bodyPr/>
        <a:lstStyle/>
        <a:p>
          <a:endParaRPr lang="en-US"/>
        </a:p>
      </dgm:t>
    </dgm:pt>
    <dgm:pt modelId="{89B542AB-4ECB-487F-AB1D-4A25070D6CF0}" type="sibTrans" cxnId="{94FA2ED8-E66D-45FF-A06B-4CBBC120D4C8}">
      <dgm:prSet/>
      <dgm:spPr/>
      <dgm:t>
        <a:bodyPr/>
        <a:lstStyle/>
        <a:p>
          <a:endParaRPr lang="en-US"/>
        </a:p>
      </dgm:t>
    </dgm:pt>
    <dgm:pt modelId="{7F26B417-A7DD-401B-A11C-027080E41B8A}">
      <dgm:prSet/>
      <dgm:spPr/>
      <dgm:t>
        <a:bodyPr/>
        <a:lstStyle/>
        <a:p>
          <a:r>
            <a:rPr lang="en-US" dirty="0"/>
            <a:t>Nowadays competition is so fierce between transport industries that there are lot of discounts and a lot of luxuries given to customers that will give an edge to that particular industry. </a:t>
          </a:r>
        </a:p>
      </dgm:t>
    </dgm:pt>
    <dgm:pt modelId="{29BAF008-719A-40AE-B649-3F7B5823B472}" type="parTrans" cxnId="{367D481C-932C-408D-AAF2-680B6AE20772}">
      <dgm:prSet/>
      <dgm:spPr/>
      <dgm:t>
        <a:bodyPr/>
        <a:lstStyle/>
        <a:p>
          <a:endParaRPr lang="en-US"/>
        </a:p>
      </dgm:t>
    </dgm:pt>
    <dgm:pt modelId="{A885F165-9AC7-496D-BC68-F0CAEBD8579B}" type="sibTrans" cxnId="{367D481C-932C-408D-AAF2-680B6AE20772}">
      <dgm:prSet/>
      <dgm:spPr/>
      <dgm:t>
        <a:bodyPr/>
        <a:lstStyle/>
        <a:p>
          <a:endParaRPr lang="en-US"/>
        </a:p>
      </dgm:t>
    </dgm:pt>
    <dgm:pt modelId="{BAC13BA0-235F-4076-8E98-62FBF9BECB3F}">
      <dgm:prSet/>
      <dgm:spPr/>
      <dgm:t>
        <a:bodyPr/>
        <a:lstStyle/>
        <a:p>
          <a:r>
            <a:rPr lang="en-US" dirty="0"/>
            <a:t>The online train reservation automates these processes of booking railways tickets online, thus reducing the time wasted as well as the errors that are involved in the manual process. </a:t>
          </a:r>
        </a:p>
      </dgm:t>
    </dgm:pt>
    <dgm:pt modelId="{10979992-41E5-45B4-8ED2-DC6815E08B14}" type="parTrans" cxnId="{4FD0C27A-C19C-40DB-B74B-322062AD4AAE}">
      <dgm:prSet/>
      <dgm:spPr/>
      <dgm:t>
        <a:bodyPr/>
        <a:lstStyle/>
        <a:p>
          <a:endParaRPr lang="en-US"/>
        </a:p>
      </dgm:t>
    </dgm:pt>
    <dgm:pt modelId="{1F510AC7-49CC-4A0A-A97B-A654C076BBDF}" type="sibTrans" cxnId="{4FD0C27A-C19C-40DB-B74B-322062AD4AAE}">
      <dgm:prSet/>
      <dgm:spPr/>
      <dgm:t>
        <a:bodyPr/>
        <a:lstStyle/>
        <a:p>
          <a:endParaRPr lang="en-US"/>
        </a:p>
      </dgm:t>
    </dgm:pt>
    <dgm:pt modelId="{01295E7E-BFA1-4245-BC16-E7CF548EFFE3}" type="pres">
      <dgm:prSet presAssocID="{333229F3-1E01-4DEA-8266-A1D9CFC0F1AF}" presName="vert0" presStyleCnt="0">
        <dgm:presLayoutVars>
          <dgm:dir/>
          <dgm:animOne val="branch"/>
          <dgm:animLvl val="lvl"/>
        </dgm:presLayoutVars>
      </dgm:prSet>
      <dgm:spPr/>
    </dgm:pt>
    <dgm:pt modelId="{E01C5682-B074-4520-BEC3-4851223AF87F}" type="pres">
      <dgm:prSet presAssocID="{4EC17635-0F15-42DF-9090-D2799695396B}" presName="thickLine" presStyleLbl="alignNode1" presStyleIdx="0" presStyleCnt="5"/>
      <dgm:spPr/>
    </dgm:pt>
    <dgm:pt modelId="{9C9890B8-6C56-4D43-9B8F-BC2E8F76D25C}" type="pres">
      <dgm:prSet presAssocID="{4EC17635-0F15-42DF-9090-D2799695396B}" presName="horz1" presStyleCnt="0"/>
      <dgm:spPr/>
    </dgm:pt>
    <dgm:pt modelId="{031075B6-9806-4C78-9174-ED217E7C2E48}" type="pres">
      <dgm:prSet presAssocID="{4EC17635-0F15-42DF-9090-D2799695396B}" presName="tx1" presStyleLbl="revTx" presStyleIdx="0" presStyleCnt="5"/>
      <dgm:spPr/>
    </dgm:pt>
    <dgm:pt modelId="{8A9994EA-DDDA-469E-9543-824EADA434C4}" type="pres">
      <dgm:prSet presAssocID="{4EC17635-0F15-42DF-9090-D2799695396B}" presName="vert1" presStyleCnt="0"/>
      <dgm:spPr/>
    </dgm:pt>
    <dgm:pt modelId="{83CAB849-8B65-4EC6-8567-47848F493BEB}" type="pres">
      <dgm:prSet presAssocID="{A5696879-93EA-47AB-A59A-88C76A595C6F}" presName="thickLine" presStyleLbl="alignNode1" presStyleIdx="1" presStyleCnt="5"/>
      <dgm:spPr/>
    </dgm:pt>
    <dgm:pt modelId="{D7A6CAA0-5CDB-4322-99E0-CBE269A79603}" type="pres">
      <dgm:prSet presAssocID="{A5696879-93EA-47AB-A59A-88C76A595C6F}" presName="horz1" presStyleCnt="0"/>
      <dgm:spPr/>
    </dgm:pt>
    <dgm:pt modelId="{E8F92ED8-979C-437C-93F3-FB81CC60E086}" type="pres">
      <dgm:prSet presAssocID="{A5696879-93EA-47AB-A59A-88C76A595C6F}" presName="tx1" presStyleLbl="revTx" presStyleIdx="1" presStyleCnt="5"/>
      <dgm:spPr/>
    </dgm:pt>
    <dgm:pt modelId="{112DA6BB-2E35-4FE9-9A59-DB6519E6B548}" type="pres">
      <dgm:prSet presAssocID="{A5696879-93EA-47AB-A59A-88C76A595C6F}" presName="vert1" presStyleCnt="0"/>
      <dgm:spPr/>
    </dgm:pt>
    <dgm:pt modelId="{EE2F0048-3801-47BD-AA6A-583E1CE0D29B}" type="pres">
      <dgm:prSet presAssocID="{6040A526-43B3-4BC5-BA5E-1BC9385E1CF9}" presName="thickLine" presStyleLbl="alignNode1" presStyleIdx="2" presStyleCnt="5"/>
      <dgm:spPr/>
    </dgm:pt>
    <dgm:pt modelId="{08098C10-151B-4801-B937-5D2D4B2BBE15}" type="pres">
      <dgm:prSet presAssocID="{6040A526-43B3-4BC5-BA5E-1BC9385E1CF9}" presName="horz1" presStyleCnt="0"/>
      <dgm:spPr/>
    </dgm:pt>
    <dgm:pt modelId="{49353600-2A1B-4FC0-90DF-F330F535F53E}" type="pres">
      <dgm:prSet presAssocID="{6040A526-43B3-4BC5-BA5E-1BC9385E1CF9}" presName="tx1" presStyleLbl="revTx" presStyleIdx="2" presStyleCnt="5"/>
      <dgm:spPr/>
    </dgm:pt>
    <dgm:pt modelId="{CDF0E1FF-12A2-45D5-A693-38CD956586F4}" type="pres">
      <dgm:prSet presAssocID="{6040A526-43B3-4BC5-BA5E-1BC9385E1CF9}" presName="vert1" presStyleCnt="0"/>
      <dgm:spPr/>
    </dgm:pt>
    <dgm:pt modelId="{05EFCB05-6A50-4DE7-A617-A39C195D56EA}" type="pres">
      <dgm:prSet presAssocID="{7F26B417-A7DD-401B-A11C-027080E41B8A}" presName="thickLine" presStyleLbl="alignNode1" presStyleIdx="3" presStyleCnt="5"/>
      <dgm:spPr/>
    </dgm:pt>
    <dgm:pt modelId="{1496FB3C-6569-4BF0-B64B-0202F60E852B}" type="pres">
      <dgm:prSet presAssocID="{7F26B417-A7DD-401B-A11C-027080E41B8A}" presName="horz1" presStyleCnt="0"/>
      <dgm:spPr/>
    </dgm:pt>
    <dgm:pt modelId="{E0F9AADD-C048-429F-94CF-F50419EDB1B2}" type="pres">
      <dgm:prSet presAssocID="{7F26B417-A7DD-401B-A11C-027080E41B8A}" presName="tx1" presStyleLbl="revTx" presStyleIdx="3" presStyleCnt="5"/>
      <dgm:spPr/>
    </dgm:pt>
    <dgm:pt modelId="{E510837E-76FF-4337-B5EE-B4B80CAF5B27}" type="pres">
      <dgm:prSet presAssocID="{7F26B417-A7DD-401B-A11C-027080E41B8A}" presName="vert1" presStyleCnt="0"/>
      <dgm:spPr/>
    </dgm:pt>
    <dgm:pt modelId="{F7E434B5-AC86-4FA7-B67B-29F506E74D9C}" type="pres">
      <dgm:prSet presAssocID="{BAC13BA0-235F-4076-8E98-62FBF9BECB3F}" presName="thickLine" presStyleLbl="alignNode1" presStyleIdx="4" presStyleCnt="5"/>
      <dgm:spPr/>
    </dgm:pt>
    <dgm:pt modelId="{75992132-7F1E-4607-87A7-57FCB3F7CADF}" type="pres">
      <dgm:prSet presAssocID="{BAC13BA0-235F-4076-8E98-62FBF9BECB3F}" presName="horz1" presStyleCnt="0"/>
      <dgm:spPr/>
    </dgm:pt>
    <dgm:pt modelId="{C1750374-FD8F-4423-8020-EA1A15017CBA}" type="pres">
      <dgm:prSet presAssocID="{BAC13BA0-235F-4076-8E98-62FBF9BECB3F}" presName="tx1" presStyleLbl="revTx" presStyleIdx="4" presStyleCnt="5"/>
      <dgm:spPr/>
    </dgm:pt>
    <dgm:pt modelId="{ED104B79-4494-4D1C-8179-DD627B0015B6}" type="pres">
      <dgm:prSet presAssocID="{BAC13BA0-235F-4076-8E98-62FBF9BECB3F}" presName="vert1" presStyleCnt="0"/>
      <dgm:spPr/>
    </dgm:pt>
  </dgm:ptLst>
  <dgm:cxnLst>
    <dgm:cxn modelId="{367D481C-932C-408D-AAF2-680B6AE20772}" srcId="{333229F3-1E01-4DEA-8266-A1D9CFC0F1AF}" destId="{7F26B417-A7DD-401B-A11C-027080E41B8A}" srcOrd="3" destOrd="0" parTransId="{29BAF008-719A-40AE-B649-3F7B5823B472}" sibTransId="{A885F165-9AC7-496D-BC68-F0CAEBD8579B}"/>
    <dgm:cxn modelId="{306B0868-3142-4983-81F9-FB421BB7D106}" type="presOf" srcId="{4EC17635-0F15-42DF-9090-D2799695396B}" destId="{031075B6-9806-4C78-9174-ED217E7C2E48}" srcOrd="0" destOrd="0" presId="urn:microsoft.com/office/officeart/2008/layout/LinedList"/>
    <dgm:cxn modelId="{69820B54-F80A-46E0-BE1D-0724180CB7C7}" type="presOf" srcId="{BAC13BA0-235F-4076-8E98-62FBF9BECB3F}" destId="{C1750374-FD8F-4423-8020-EA1A15017CBA}" srcOrd="0" destOrd="0" presId="urn:microsoft.com/office/officeart/2008/layout/LinedList"/>
    <dgm:cxn modelId="{4FD0C27A-C19C-40DB-B74B-322062AD4AAE}" srcId="{333229F3-1E01-4DEA-8266-A1D9CFC0F1AF}" destId="{BAC13BA0-235F-4076-8E98-62FBF9BECB3F}" srcOrd="4" destOrd="0" parTransId="{10979992-41E5-45B4-8ED2-DC6815E08B14}" sibTransId="{1F510AC7-49CC-4A0A-A97B-A654C076BBDF}"/>
    <dgm:cxn modelId="{BD0D5087-CD17-4EEC-9492-A137D1B6DC58}" type="presOf" srcId="{6040A526-43B3-4BC5-BA5E-1BC9385E1CF9}" destId="{49353600-2A1B-4FC0-90DF-F330F535F53E}" srcOrd="0" destOrd="0" presId="urn:microsoft.com/office/officeart/2008/layout/LinedList"/>
    <dgm:cxn modelId="{01418790-0A1B-4568-AD43-29F2CCAD1604}" srcId="{333229F3-1E01-4DEA-8266-A1D9CFC0F1AF}" destId="{A5696879-93EA-47AB-A59A-88C76A595C6F}" srcOrd="1" destOrd="0" parTransId="{6D5870B9-AF85-4CB2-83CD-4484BCCC80A3}" sibTransId="{2519ED02-F1EC-4647-98DB-045C961337CD}"/>
    <dgm:cxn modelId="{73B9DEAD-3592-45A2-90B2-4C2CF13EF487}" type="presOf" srcId="{7F26B417-A7DD-401B-A11C-027080E41B8A}" destId="{E0F9AADD-C048-429F-94CF-F50419EDB1B2}" srcOrd="0" destOrd="0" presId="urn:microsoft.com/office/officeart/2008/layout/LinedList"/>
    <dgm:cxn modelId="{520F1DCE-BA85-413F-9187-8AD87A06EE43}" type="presOf" srcId="{A5696879-93EA-47AB-A59A-88C76A595C6F}" destId="{E8F92ED8-979C-437C-93F3-FB81CC60E086}" srcOrd="0" destOrd="0" presId="urn:microsoft.com/office/officeart/2008/layout/LinedList"/>
    <dgm:cxn modelId="{94FA2ED8-E66D-45FF-A06B-4CBBC120D4C8}" srcId="{333229F3-1E01-4DEA-8266-A1D9CFC0F1AF}" destId="{6040A526-43B3-4BC5-BA5E-1BC9385E1CF9}" srcOrd="2" destOrd="0" parTransId="{5BB61E74-F1A2-4440-9FDA-CF4FA325623F}" sibTransId="{89B542AB-4ECB-487F-AB1D-4A25070D6CF0}"/>
    <dgm:cxn modelId="{82816BE2-9899-4602-8124-1437BD9786BC}" type="presOf" srcId="{333229F3-1E01-4DEA-8266-A1D9CFC0F1AF}" destId="{01295E7E-BFA1-4245-BC16-E7CF548EFFE3}" srcOrd="0" destOrd="0" presId="urn:microsoft.com/office/officeart/2008/layout/LinedList"/>
    <dgm:cxn modelId="{0B219DF0-A92D-4D92-918D-CE10C81CB031}" srcId="{333229F3-1E01-4DEA-8266-A1D9CFC0F1AF}" destId="{4EC17635-0F15-42DF-9090-D2799695396B}" srcOrd="0" destOrd="0" parTransId="{5E53905C-EEEE-45C1-9664-808ADE081F50}" sibTransId="{1DA0A397-D9A1-4F92-8949-78B8405162B5}"/>
    <dgm:cxn modelId="{01E02942-4D70-401F-8C94-D84269FE11C2}" type="presParOf" srcId="{01295E7E-BFA1-4245-BC16-E7CF548EFFE3}" destId="{E01C5682-B074-4520-BEC3-4851223AF87F}" srcOrd="0" destOrd="0" presId="urn:microsoft.com/office/officeart/2008/layout/LinedList"/>
    <dgm:cxn modelId="{D1F4415C-B4D9-4B81-A78D-F78610F269CF}" type="presParOf" srcId="{01295E7E-BFA1-4245-BC16-E7CF548EFFE3}" destId="{9C9890B8-6C56-4D43-9B8F-BC2E8F76D25C}" srcOrd="1" destOrd="0" presId="urn:microsoft.com/office/officeart/2008/layout/LinedList"/>
    <dgm:cxn modelId="{C04107C8-418D-416A-86FC-F321AC2A99B1}" type="presParOf" srcId="{9C9890B8-6C56-4D43-9B8F-BC2E8F76D25C}" destId="{031075B6-9806-4C78-9174-ED217E7C2E48}" srcOrd="0" destOrd="0" presId="urn:microsoft.com/office/officeart/2008/layout/LinedList"/>
    <dgm:cxn modelId="{A5F27FC2-F94F-4FA7-913B-1C03613C84E6}" type="presParOf" srcId="{9C9890B8-6C56-4D43-9B8F-BC2E8F76D25C}" destId="{8A9994EA-DDDA-469E-9543-824EADA434C4}" srcOrd="1" destOrd="0" presId="urn:microsoft.com/office/officeart/2008/layout/LinedList"/>
    <dgm:cxn modelId="{4D992C59-3974-4630-924D-A7E1AB1D0709}" type="presParOf" srcId="{01295E7E-BFA1-4245-BC16-E7CF548EFFE3}" destId="{83CAB849-8B65-4EC6-8567-47848F493BEB}" srcOrd="2" destOrd="0" presId="urn:microsoft.com/office/officeart/2008/layout/LinedList"/>
    <dgm:cxn modelId="{888FCB9D-0919-414B-80D3-450D8C3D2024}" type="presParOf" srcId="{01295E7E-BFA1-4245-BC16-E7CF548EFFE3}" destId="{D7A6CAA0-5CDB-4322-99E0-CBE269A79603}" srcOrd="3" destOrd="0" presId="urn:microsoft.com/office/officeart/2008/layout/LinedList"/>
    <dgm:cxn modelId="{6BB085AF-69DD-4798-A2DC-2F44BBB61CC4}" type="presParOf" srcId="{D7A6CAA0-5CDB-4322-99E0-CBE269A79603}" destId="{E8F92ED8-979C-437C-93F3-FB81CC60E086}" srcOrd="0" destOrd="0" presId="urn:microsoft.com/office/officeart/2008/layout/LinedList"/>
    <dgm:cxn modelId="{BA2B37FB-7DED-4D2C-AADC-FB24338D188F}" type="presParOf" srcId="{D7A6CAA0-5CDB-4322-99E0-CBE269A79603}" destId="{112DA6BB-2E35-4FE9-9A59-DB6519E6B548}" srcOrd="1" destOrd="0" presId="urn:microsoft.com/office/officeart/2008/layout/LinedList"/>
    <dgm:cxn modelId="{C02FCEE6-CDBC-4419-B902-D059AE1A5DCB}" type="presParOf" srcId="{01295E7E-BFA1-4245-BC16-E7CF548EFFE3}" destId="{EE2F0048-3801-47BD-AA6A-583E1CE0D29B}" srcOrd="4" destOrd="0" presId="urn:microsoft.com/office/officeart/2008/layout/LinedList"/>
    <dgm:cxn modelId="{6B496328-A729-4797-B67A-2584BE487D87}" type="presParOf" srcId="{01295E7E-BFA1-4245-BC16-E7CF548EFFE3}" destId="{08098C10-151B-4801-B937-5D2D4B2BBE15}" srcOrd="5" destOrd="0" presId="urn:microsoft.com/office/officeart/2008/layout/LinedList"/>
    <dgm:cxn modelId="{D366A3EC-2EB8-4625-949D-A3B0DEDF8562}" type="presParOf" srcId="{08098C10-151B-4801-B937-5D2D4B2BBE15}" destId="{49353600-2A1B-4FC0-90DF-F330F535F53E}" srcOrd="0" destOrd="0" presId="urn:microsoft.com/office/officeart/2008/layout/LinedList"/>
    <dgm:cxn modelId="{59E68C62-D8CD-47B5-808A-47A269D213E2}" type="presParOf" srcId="{08098C10-151B-4801-B937-5D2D4B2BBE15}" destId="{CDF0E1FF-12A2-45D5-A693-38CD956586F4}" srcOrd="1" destOrd="0" presId="urn:microsoft.com/office/officeart/2008/layout/LinedList"/>
    <dgm:cxn modelId="{C93E8B16-DD2E-4D93-A160-FAC7978E51BF}" type="presParOf" srcId="{01295E7E-BFA1-4245-BC16-E7CF548EFFE3}" destId="{05EFCB05-6A50-4DE7-A617-A39C195D56EA}" srcOrd="6" destOrd="0" presId="urn:microsoft.com/office/officeart/2008/layout/LinedList"/>
    <dgm:cxn modelId="{B096B537-B359-45CB-BA88-CA997872E820}" type="presParOf" srcId="{01295E7E-BFA1-4245-BC16-E7CF548EFFE3}" destId="{1496FB3C-6569-4BF0-B64B-0202F60E852B}" srcOrd="7" destOrd="0" presId="urn:microsoft.com/office/officeart/2008/layout/LinedList"/>
    <dgm:cxn modelId="{7B6435FA-F95B-4050-BC16-C789F3065792}" type="presParOf" srcId="{1496FB3C-6569-4BF0-B64B-0202F60E852B}" destId="{E0F9AADD-C048-429F-94CF-F50419EDB1B2}" srcOrd="0" destOrd="0" presId="urn:microsoft.com/office/officeart/2008/layout/LinedList"/>
    <dgm:cxn modelId="{E669B6BE-8199-4D6B-A06F-1CE519C228A0}" type="presParOf" srcId="{1496FB3C-6569-4BF0-B64B-0202F60E852B}" destId="{E510837E-76FF-4337-B5EE-B4B80CAF5B27}" srcOrd="1" destOrd="0" presId="urn:microsoft.com/office/officeart/2008/layout/LinedList"/>
    <dgm:cxn modelId="{A4FA6A24-ABEA-4DDC-8ED4-4259CA22A5B4}" type="presParOf" srcId="{01295E7E-BFA1-4245-BC16-E7CF548EFFE3}" destId="{F7E434B5-AC86-4FA7-B67B-29F506E74D9C}" srcOrd="8" destOrd="0" presId="urn:microsoft.com/office/officeart/2008/layout/LinedList"/>
    <dgm:cxn modelId="{B40DA20D-BF0D-417E-B727-0DED6AB28216}" type="presParOf" srcId="{01295E7E-BFA1-4245-BC16-E7CF548EFFE3}" destId="{75992132-7F1E-4607-87A7-57FCB3F7CADF}" srcOrd="9" destOrd="0" presId="urn:microsoft.com/office/officeart/2008/layout/LinedList"/>
    <dgm:cxn modelId="{F27DDED6-A392-469E-8FC7-960BAC71D9B2}" type="presParOf" srcId="{75992132-7F1E-4607-87A7-57FCB3F7CADF}" destId="{C1750374-FD8F-4423-8020-EA1A15017CBA}" srcOrd="0" destOrd="0" presId="urn:microsoft.com/office/officeart/2008/layout/LinedList"/>
    <dgm:cxn modelId="{D24A7458-2EF5-4282-9CD7-AE33ADA2CE8E}" type="presParOf" srcId="{75992132-7F1E-4607-87A7-57FCB3F7CADF}" destId="{ED104B79-4494-4D1C-8179-DD627B0015B6}"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65AF61-B3E9-4E82-81A3-1EE984CF5528}">
      <dsp:nvSpPr>
        <dsp:cNvPr id="0" name=""/>
        <dsp:cNvSpPr/>
      </dsp:nvSpPr>
      <dsp:spPr>
        <a:xfrm>
          <a:off x="0" y="102063"/>
          <a:ext cx="5823438" cy="5569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Online railway reservation is an efficient way to reserve tickets not by standing in the railway station queue.</a:t>
          </a:r>
        </a:p>
      </dsp:txBody>
      <dsp:txXfrm>
        <a:off x="27187" y="129250"/>
        <a:ext cx="5769064" cy="502546"/>
      </dsp:txXfrm>
    </dsp:sp>
    <dsp:sp modelId="{20F1C52C-223F-4E12-959A-84DBE9830CEC}">
      <dsp:nvSpPr>
        <dsp:cNvPr id="0" name=""/>
        <dsp:cNvSpPr/>
      </dsp:nvSpPr>
      <dsp:spPr>
        <a:xfrm>
          <a:off x="0" y="699304"/>
          <a:ext cx="5823438" cy="556920"/>
        </a:xfrm>
        <a:prstGeom prst="roundRect">
          <a:avLst/>
        </a:prstGeom>
        <a:solidFill>
          <a:schemeClr val="accent2">
            <a:hueOff val="-296211"/>
            <a:satOff val="-1285"/>
            <a:lumOff val="19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Now all railways has their own website for online reservation provide better customer service, which has room for improvement.</a:t>
          </a:r>
        </a:p>
      </dsp:txBody>
      <dsp:txXfrm>
        <a:off x="27187" y="726491"/>
        <a:ext cx="5769064" cy="502546"/>
      </dsp:txXfrm>
    </dsp:sp>
    <dsp:sp modelId="{22C4B634-272D-4044-89B7-A43748E37070}">
      <dsp:nvSpPr>
        <dsp:cNvPr id="0" name=""/>
        <dsp:cNvSpPr/>
      </dsp:nvSpPr>
      <dsp:spPr>
        <a:xfrm>
          <a:off x="0" y="1296544"/>
          <a:ext cx="5823438" cy="556920"/>
        </a:xfrm>
        <a:prstGeom prst="roundRect">
          <a:avLst/>
        </a:prstGeom>
        <a:solidFill>
          <a:schemeClr val="accent2">
            <a:hueOff val="-592421"/>
            <a:satOff val="-2570"/>
            <a:lumOff val="39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The manual filling of reservation form cannot be changed once the details had been entered.</a:t>
          </a:r>
        </a:p>
      </dsp:txBody>
      <dsp:txXfrm>
        <a:off x="27187" y="1323731"/>
        <a:ext cx="5769064" cy="502546"/>
      </dsp:txXfrm>
    </dsp:sp>
    <dsp:sp modelId="{390A3863-4750-4038-8AA8-A53D2B21CE12}">
      <dsp:nvSpPr>
        <dsp:cNvPr id="0" name=""/>
        <dsp:cNvSpPr/>
      </dsp:nvSpPr>
      <dsp:spPr>
        <a:xfrm>
          <a:off x="0" y="1893784"/>
          <a:ext cx="5823438" cy="556920"/>
        </a:xfrm>
        <a:prstGeom prst="roundRect">
          <a:avLst/>
        </a:prstGeom>
        <a:solidFill>
          <a:schemeClr val="accent2">
            <a:hueOff val="-888632"/>
            <a:satOff val="-3854"/>
            <a:lumOff val="58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The goal of online railway reservation is easing the tedious task of railway activity. </a:t>
          </a:r>
        </a:p>
      </dsp:txBody>
      <dsp:txXfrm>
        <a:off x="27187" y="1920971"/>
        <a:ext cx="5769064" cy="502546"/>
      </dsp:txXfrm>
    </dsp:sp>
    <dsp:sp modelId="{657BC6E7-D30F-436B-9C9F-4FE931CEA7FF}">
      <dsp:nvSpPr>
        <dsp:cNvPr id="0" name=""/>
        <dsp:cNvSpPr/>
      </dsp:nvSpPr>
      <dsp:spPr>
        <a:xfrm>
          <a:off x="0" y="2491024"/>
          <a:ext cx="5823438" cy="556920"/>
        </a:xfrm>
        <a:prstGeom prst="roundRect">
          <a:avLst/>
        </a:prstGeom>
        <a:solidFill>
          <a:schemeClr val="accent2">
            <a:hueOff val="-1184843"/>
            <a:satOff val="-5139"/>
            <a:lumOff val="78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Initially the customer must create an ID in the appropriate website, so that the user can log into the system for doing further activities.</a:t>
          </a:r>
        </a:p>
      </dsp:txBody>
      <dsp:txXfrm>
        <a:off x="27187" y="2518211"/>
        <a:ext cx="5769064" cy="502546"/>
      </dsp:txXfrm>
    </dsp:sp>
    <dsp:sp modelId="{C96294DB-407E-4B6E-8BBD-4C1CC6D47A4E}">
      <dsp:nvSpPr>
        <dsp:cNvPr id="0" name=""/>
        <dsp:cNvSpPr/>
      </dsp:nvSpPr>
      <dsp:spPr>
        <a:xfrm>
          <a:off x="0" y="3088264"/>
          <a:ext cx="5823438" cy="556920"/>
        </a:xfrm>
        <a:prstGeom prst="roundRect">
          <a:avLst/>
        </a:prstGeom>
        <a:solidFill>
          <a:schemeClr val="accent2">
            <a:hueOff val="-1481053"/>
            <a:satOff val="-6424"/>
            <a:lumOff val="98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An online manager will maintain a database.</a:t>
          </a:r>
        </a:p>
      </dsp:txBody>
      <dsp:txXfrm>
        <a:off x="27187" y="3115451"/>
        <a:ext cx="5769064" cy="50254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1C2FE0-D19D-4C17-A36D-1153A15B6F22}">
      <dsp:nvSpPr>
        <dsp:cNvPr id="0" name=""/>
        <dsp:cNvSpPr/>
      </dsp:nvSpPr>
      <dsp:spPr>
        <a:xfrm>
          <a:off x="0" y="0"/>
          <a:ext cx="9353727" cy="1983268"/>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The user need to select the source and destination of the travel. The user can also opt whether it is single journey or double-way journey. The user can select the class for the travel. The admin maintains the user account balance and shows the history of journey tickets booked by the user.</a:t>
          </a:r>
        </a:p>
      </dsp:txBody>
      <dsp:txXfrm>
        <a:off x="58088" y="58088"/>
        <a:ext cx="7303864" cy="1867092"/>
      </dsp:txXfrm>
    </dsp:sp>
    <dsp:sp modelId="{2D8203D8-86AB-492C-AFE3-A49730C0584A}">
      <dsp:nvSpPr>
        <dsp:cNvPr id="0" name=""/>
        <dsp:cNvSpPr/>
      </dsp:nvSpPr>
      <dsp:spPr>
        <a:xfrm>
          <a:off x="1650657" y="2423995"/>
          <a:ext cx="9353727" cy="1983268"/>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t>The main advantage of using this Local Train Ticketing Web application in your devices is that you can book your tickets online, of your own choice and you don’t need to have waste your time just waiting in the queue for your number to come for buying tickets.</a:t>
          </a:r>
        </a:p>
      </dsp:txBody>
      <dsp:txXfrm>
        <a:off x="1708745" y="2482083"/>
        <a:ext cx="6297768" cy="1867092"/>
      </dsp:txXfrm>
    </dsp:sp>
    <dsp:sp modelId="{ADC87B93-A1C8-452B-9114-37B29F1D76BF}">
      <dsp:nvSpPr>
        <dsp:cNvPr id="0" name=""/>
        <dsp:cNvSpPr/>
      </dsp:nvSpPr>
      <dsp:spPr>
        <a:xfrm>
          <a:off x="8064602" y="1559069"/>
          <a:ext cx="1289124" cy="1289124"/>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8354655" y="1559069"/>
        <a:ext cx="709018" cy="97006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EA8540-D1E2-4C23-B071-F0667FB0662B}">
      <dsp:nvSpPr>
        <dsp:cNvPr id="0" name=""/>
        <dsp:cNvSpPr/>
      </dsp:nvSpPr>
      <dsp:spPr>
        <a:xfrm>
          <a:off x="85971" y="3292"/>
          <a:ext cx="3385137" cy="2031082"/>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1.) Train Schedule Module: All the schedules of the train such as arriving time, departure time etc are displayed in this module. This module is being updated timely.</a:t>
          </a:r>
        </a:p>
      </dsp:txBody>
      <dsp:txXfrm>
        <a:off x="85971" y="3292"/>
        <a:ext cx="3385137" cy="2031082"/>
      </dsp:txXfrm>
    </dsp:sp>
    <dsp:sp modelId="{54A79961-F907-4DE3-B412-1470FC790829}">
      <dsp:nvSpPr>
        <dsp:cNvPr id="0" name=""/>
        <dsp:cNvSpPr/>
      </dsp:nvSpPr>
      <dsp:spPr>
        <a:xfrm>
          <a:off x="3809623" y="3292"/>
          <a:ext cx="3385137" cy="2031082"/>
        </a:xfrm>
        <a:prstGeom prst="rect">
          <a:avLst/>
        </a:prstGeom>
        <a:solidFill>
          <a:schemeClr val="accent5">
            <a:hueOff val="-386788"/>
            <a:satOff val="2534"/>
            <a:lumOff val="73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2.) Ticket Window Module: Booking of the tickets are done in this window by the user.</a:t>
          </a:r>
        </a:p>
      </dsp:txBody>
      <dsp:txXfrm>
        <a:off x="3809623" y="3292"/>
        <a:ext cx="3385137" cy="2031082"/>
      </dsp:txXfrm>
    </dsp:sp>
    <dsp:sp modelId="{FB90BD7F-5A9C-4AC6-A062-D57D5701DEC0}">
      <dsp:nvSpPr>
        <dsp:cNvPr id="0" name=""/>
        <dsp:cNvSpPr/>
      </dsp:nvSpPr>
      <dsp:spPr>
        <a:xfrm>
          <a:off x="7533275" y="3292"/>
          <a:ext cx="3385137" cy="2031082"/>
        </a:xfrm>
        <a:prstGeom prst="rect">
          <a:avLst/>
        </a:prstGeom>
        <a:solidFill>
          <a:schemeClr val="accent5">
            <a:hueOff val="-773575"/>
            <a:satOff val="5069"/>
            <a:lumOff val="147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3.) User Module: User, in order to buy tickets for their journey, needs to make account first and then they can book as many tickets as they can.</a:t>
          </a:r>
        </a:p>
      </dsp:txBody>
      <dsp:txXfrm>
        <a:off x="7533275" y="3292"/>
        <a:ext cx="3385137" cy="2031082"/>
      </dsp:txXfrm>
    </dsp:sp>
    <dsp:sp modelId="{3218D6A2-7AE4-40E9-8D6B-18ED0D7A61EF}">
      <dsp:nvSpPr>
        <dsp:cNvPr id="0" name=""/>
        <dsp:cNvSpPr/>
      </dsp:nvSpPr>
      <dsp:spPr>
        <a:xfrm>
          <a:off x="1947797" y="2372888"/>
          <a:ext cx="3385137" cy="2031082"/>
        </a:xfrm>
        <a:prstGeom prst="rect">
          <a:avLst/>
        </a:prstGeom>
        <a:solidFill>
          <a:schemeClr val="accent5">
            <a:hueOff val="-1160363"/>
            <a:satOff val="7603"/>
            <a:lumOff val="22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4.) Admin Module: All the updates and issuing of the tickets are done using this module. Admin also updates all the user’s about their payment and ticket status.</a:t>
          </a:r>
        </a:p>
      </dsp:txBody>
      <dsp:txXfrm>
        <a:off x="1947797" y="2372888"/>
        <a:ext cx="3385137" cy="2031082"/>
      </dsp:txXfrm>
    </dsp:sp>
    <dsp:sp modelId="{82201089-BDC2-4597-B826-1B070B3705FF}">
      <dsp:nvSpPr>
        <dsp:cNvPr id="0" name=""/>
        <dsp:cNvSpPr/>
      </dsp:nvSpPr>
      <dsp:spPr>
        <a:xfrm>
          <a:off x="5671449" y="2372888"/>
          <a:ext cx="3385137" cy="2031082"/>
        </a:xfrm>
        <a:prstGeom prst="rect">
          <a:avLst/>
        </a:prstGeom>
        <a:solidFill>
          <a:schemeClr val="accent5">
            <a:hueOff val="-1547150"/>
            <a:satOff val="10137"/>
            <a:lumOff val="29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5.) Payment Module: Payment of the tickets, that are booked are done using this module. Payment status will be updated via message to the user.</a:t>
          </a:r>
        </a:p>
      </dsp:txBody>
      <dsp:txXfrm>
        <a:off x="5671449" y="2372888"/>
        <a:ext cx="3385137" cy="203108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1C5682-B074-4520-BEC3-4851223AF87F}">
      <dsp:nvSpPr>
        <dsp:cNvPr id="0" name=""/>
        <dsp:cNvSpPr/>
      </dsp:nvSpPr>
      <dsp:spPr>
        <a:xfrm>
          <a:off x="0" y="550"/>
          <a:ext cx="3781660" cy="0"/>
        </a:xfrm>
        <a:prstGeom prst="lin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031075B6-9806-4C78-9174-ED217E7C2E48}">
      <dsp:nvSpPr>
        <dsp:cNvPr id="0" name=""/>
        <dsp:cNvSpPr/>
      </dsp:nvSpPr>
      <dsp:spPr>
        <a:xfrm>
          <a:off x="0" y="550"/>
          <a:ext cx="3781660" cy="9018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Before modern computing, the reservation system was done using manual means. </a:t>
          </a:r>
        </a:p>
      </dsp:txBody>
      <dsp:txXfrm>
        <a:off x="0" y="550"/>
        <a:ext cx="3781660" cy="901871"/>
      </dsp:txXfrm>
    </dsp:sp>
    <dsp:sp modelId="{83CAB849-8B65-4EC6-8567-47848F493BEB}">
      <dsp:nvSpPr>
        <dsp:cNvPr id="0" name=""/>
        <dsp:cNvSpPr/>
      </dsp:nvSpPr>
      <dsp:spPr>
        <a:xfrm>
          <a:off x="0" y="902421"/>
          <a:ext cx="3781660" cy="0"/>
        </a:xfrm>
        <a:prstGeom prst="lin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E8F92ED8-979C-437C-93F3-FB81CC60E086}">
      <dsp:nvSpPr>
        <dsp:cNvPr id="0" name=""/>
        <dsp:cNvSpPr/>
      </dsp:nvSpPr>
      <dsp:spPr>
        <a:xfrm>
          <a:off x="0" y="902421"/>
          <a:ext cx="3781660" cy="9018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This means that a person about to travel had to spend a lot of unnecessary time waiting in queues in order to book their tickets. </a:t>
          </a:r>
        </a:p>
      </dsp:txBody>
      <dsp:txXfrm>
        <a:off x="0" y="902421"/>
        <a:ext cx="3781660" cy="901871"/>
      </dsp:txXfrm>
    </dsp:sp>
    <dsp:sp modelId="{EE2F0048-3801-47BD-AA6A-583E1CE0D29B}">
      <dsp:nvSpPr>
        <dsp:cNvPr id="0" name=""/>
        <dsp:cNvSpPr/>
      </dsp:nvSpPr>
      <dsp:spPr>
        <a:xfrm>
          <a:off x="0" y="1804293"/>
          <a:ext cx="3781660" cy="0"/>
        </a:xfrm>
        <a:prstGeom prst="lin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49353600-2A1B-4FC0-90DF-F330F535F53E}">
      <dsp:nvSpPr>
        <dsp:cNvPr id="0" name=""/>
        <dsp:cNvSpPr/>
      </dsp:nvSpPr>
      <dsp:spPr>
        <a:xfrm>
          <a:off x="0" y="1804293"/>
          <a:ext cx="3781660" cy="9018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The manual process of reservation was also prone to human errors, which lead to a lot of dissatisfaction amongst travelers. </a:t>
          </a:r>
        </a:p>
      </dsp:txBody>
      <dsp:txXfrm>
        <a:off x="0" y="1804293"/>
        <a:ext cx="3781660" cy="901871"/>
      </dsp:txXfrm>
    </dsp:sp>
    <dsp:sp modelId="{05EFCB05-6A50-4DE7-A617-A39C195D56EA}">
      <dsp:nvSpPr>
        <dsp:cNvPr id="0" name=""/>
        <dsp:cNvSpPr/>
      </dsp:nvSpPr>
      <dsp:spPr>
        <a:xfrm>
          <a:off x="0" y="2706164"/>
          <a:ext cx="3781660" cy="0"/>
        </a:xfrm>
        <a:prstGeom prst="lin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E0F9AADD-C048-429F-94CF-F50419EDB1B2}">
      <dsp:nvSpPr>
        <dsp:cNvPr id="0" name=""/>
        <dsp:cNvSpPr/>
      </dsp:nvSpPr>
      <dsp:spPr>
        <a:xfrm>
          <a:off x="0" y="2706164"/>
          <a:ext cx="3781660" cy="9018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Nowadays competition is so fierce between transport industries that there are lot of discounts and a lot of luxuries given to customers that will give an edge to that particular industry. </a:t>
          </a:r>
        </a:p>
      </dsp:txBody>
      <dsp:txXfrm>
        <a:off x="0" y="2706164"/>
        <a:ext cx="3781660" cy="901871"/>
      </dsp:txXfrm>
    </dsp:sp>
    <dsp:sp modelId="{F7E434B5-AC86-4FA7-B67B-29F506E74D9C}">
      <dsp:nvSpPr>
        <dsp:cNvPr id="0" name=""/>
        <dsp:cNvSpPr/>
      </dsp:nvSpPr>
      <dsp:spPr>
        <a:xfrm>
          <a:off x="0" y="3608036"/>
          <a:ext cx="3781660" cy="0"/>
        </a:xfrm>
        <a:prstGeom prst="lin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C1750374-FD8F-4423-8020-EA1A15017CBA}">
      <dsp:nvSpPr>
        <dsp:cNvPr id="0" name=""/>
        <dsp:cNvSpPr/>
      </dsp:nvSpPr>
      <dsp:spPr>
        <a:xfrm>
          <a:off x="0" y="3608036"/>
          <a:ext cx="3781660" cy="9018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The online train reservation automates these processes of booking railways tickets online, thus reducing the time wasted as well as the errors that are involved in the manual process. </a:t>
          </a:r>
        </a:p>
      </dsp:txBody>
      <dsp:txXfrm>
        <a:off x="0" y="3608036"/>
        <a:ext cx="3781660" cy="901871"/>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jpeg>
</file>

<file path=ppt/media/image2.png>
</file>

<file path=ppt/media/image3.svg>
</file>

<file path=ppt/media/image4.jpeg>
</file>

<file path=ppt/media/image5.jpe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530352" y="1122363"/>
            <a:ext cx="10072922" cy="1978346"/>
          </a:xfrm>
        </p:spPr>
        <p:txBody>
          <a:bodyPr anchor="b">
            <a:normAutofit/>
          </a:bodyPr>
          <a:lstStyle>
            <a:lvl1pPr algn="l">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530352" y="3509963"/>
            <a:ext cx="10072922" cy="1747837"/>
          </a:xfrm>
        </p:spPr>
        <p:txBody>
          <a:bodyPr>
            <a:normAutofit/>
          </a:bodyPr>
          <a:lstStyle>
            <a:lvl1pPr marL="0" indent="0" algn="l">
              <a:buNone/>
              <a:defRPr sz="2000" i="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530352" y="136525"/>
            <a:ext cx="2743200" cy="365125"/>
          </a:xfrm>
        </p:spPr>
        <p:txBody>
          <a:bodyPr/>
          <a:lstStyle>
            <a:lvl1pPr algn="l">
              <a:defRPr/>
            </a:lvl1pPr>
          </a:lstStyle>
          <a:p>
            <a:fld id="{524C6359-9BB8-4148-8114-537E698DA205}" type="datetime1">
              <a:rPr lang="en-US" smtClean="0"/>
              <a:t>6/13/2022</a:t>
            </a:fld>
            <a:endParaRPr lang="en-US" dirty="0"/>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530352"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5E279D86-4533-45F1-B0AA-D237399A5ED5}"/>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764FD722-CB31-4326-ADD8-CBA52FD1FF59}"/>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24E4BCEC-8B0A-444E-8509-1B3BB0449E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9DB36622-1DC7-4B17-8984-588BA8999FF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51B97AF0-1974-42B9-B5FC-A332C52E827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5A298AD-BE5D-4BE1-8CDF-DBFB42D63FE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79362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A4649BD0-10DB-43E7-8F22-40B3D51B8FC3}" type="datetime1">
              <a:rPr lang="en-US" smtClean="0"/>
              <a:t>6/13/2022</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12EF7969-DB38-4989-A65C-9D190A245515}"/>
              </a:ext>
              <a:ext uri="{C183D7F6-B498-43B3-948B-1728B52AA6E4}">
                <adec:decorative xmlns:adec="http://schemas.microsoft.com/office/drawing/2017/decorative" val="1"/>
              </a:ext>
            </a:extLst>
          </p:cNvPr>
          <p:cNvGrpSpPr/>
          <p:nvPr/>
        </p:nvGrpSpPr>
        <p:grpSpPr>
          <a:xfrm>
            <a:off x="530225" y="2333456"/>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2145BE25-C437-45FE-A3D3-BBAAF108CC9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4A9D0FA0-682C-4076-B779-D865AEEFC66C}"/>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AB60163C-1A2D-4F00-BC61-8A3C11E2D2BE}"/>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3FF8D873-9CF9-4A0A-A7B8-875C0B8233D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2B645470-F624-4417-A8A4-FC242E43C9DB}"/>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ECC7EFEF-6B2A-4210-9275-0077ACF2827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5346217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7974374" y="787067"/>
            <a:ext cx="2628900" cy="538989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525719" y="787067"/>
            <a:ext cx="7039402" cy="538989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0A16C79C-F566-427A-93F6-434A4E613134}" type="datetime1">
              <a:rPr lang="en-US" smtClean="0"/>
              <a:t>6/13/2022</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88F505F-2957-41FC-9AAA-962853A6719E}"/>
              </a:ext>
              <a:ext uri="{C183D7F6-B498-43B3-948B-1728B52AA6E4}">
                <adec:decorative xmlns:adec="http://schemas.microsoft.com/office/drawing/2017/decorative" val="1"/>
              </a:ext>
            </a:extLst>
          </p:cNvPr>
          <p:cNvGrpSpPr/>
          <p:nvPr/>
        </p:nvGrpSpPr>
        <p:grpSpPr>
          <a:xfrm rot="5400000">
            <a:off x="7283627" y="1250328"/>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091A36EB-8545-4EFE-B619-165D36D644D1}"/>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8D075D29-6706-486B-A55A-13866882BA88}"/>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FAE751A-10F0-48F2-BBC3-D2FE499B34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52289CAF-683C-4BCC-8AA5-95A3BF799B0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BC8403A-C46F-4DA1-A015-00A80215F289}"/>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A797D957-3A2C-42DF-B73E-CBB47BE036B7}"/>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0760882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a:xfrm>
            <a:off x="530352" y="136525"/>
            <a:ext cx="2743200" cy="365125"/>
          </a:xfrm>
        </p:spPr>
        <p:txBody>
          <a:bodyPr/>
          <a:lstStyle/>
          <a:p>
            <a:fld id="{9376191F-481E-48E9-BB9A-369A67A7362D}" type="datetime1">
              <a:rPr lang="en-US" smtClean="0"/>
              <a:t>6/13/2022</a:t>
            </a:fld>
            <a:endParaRPr lang="en-US" dirty="0"/>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AC552FEA-472E-4E74-B31D-531852C1908D}"/>
              </a:ext>
              <a:ext uri="{C183D7F6-B498-43B3-948B-1728B52AA6E4}">
                <adec:decorative xmlns:adec="http://schemas.microsoft.com/office/drawing/2017/decorative" val="1"/>
              </a:ext>
            </a:extLst>
          </p:cNvPr>
          <p:cNvGrpSpPr/>
          <p:nvPr/>
        </p:nvGrpSpPr>
        <p:grpSpPr>
          <a:xfrm>
            <a:off x="530225" y="2310597"/>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41DF3078-C636-4776-A616-D5BF3BC280C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0D1A27FA-1310-4BC3-A071-1566746B2FB1}"/>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99ACB9EB-84FE-4B33-9EF9-4EC7DAC25DD5}"/>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826E5EFB-0EF9-4DB8-99CB-5DD72009DB2C}"/>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86238E12-0689-4123-8B2E-E1CCFCC4C88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8538CF67-A00E-4955-A447-001BE02E771A}"/>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258137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530352" y="787068"/>
            <a:ext cx="10072922" cy="2313641"/>
          </a:xfrm>
        </p:spPr>
        <p:txBody>
          <a:bodyPr anchor="b">
            <a:normAutofit/>
          </a:bodyPr>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530352" y="3509963"/>
            <a:ext cx="10072922" cy="2579687"/>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6C5677DE-DD04-48CC-9C18-7BE9FF2DEB6B}" type="datetime1">
              <a:rPr lang="en-US" smtClean="0"/>
              <a:t>6/13/2022</a:t>
            </a:fld>
            <a:endParaRPr lang="en-US"/>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37B4CDD2-E09A-418A-9131-FBDEE440A1F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8852E5FB-B268-4CCA-8E55-803038F7A00D}"/>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A1C9CBB3-97C0-4A35-9088-C69233F5CEE7}"/>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1610871-AEE9-46EB-9D27-BA1D9D688124}"/>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27478059-2A11-484D-A2D7-199F74778E50}"/>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0EC0886-DDB9-47F1-9414-C121C1D3F954}"/>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66A10427-DF20-4284-B215-EABA4D366E20}"/>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2672122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525717" y="2521885"/>
            <a:ext cx="4645152"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5992136" y="2521885"/>
            <a:ext cx="4611138"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463255ED-7101-4D18-A8AE-3B5E4CB87EA5}" type="datetime1">
              <a:rPr lang="en-US" smtClean="0"/>
              <a:t>6/13/2022</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0CB61A83-9419-49FC-8074-2AB3D34FA88B}"/>
              </a:ext>
              <a:ext uri="{C183D7F6-B498-43B3-948B-1728B52AA6E4}">
                <adec:decorative xmlns:adec="http://schemas.microsoft.com/office/drawing/2017/decorative" val="1"/>
              </a:ext>
            </a:extLst>
          </p:cNvPr>
          <p:cNvGrpSpPr/>
          <p:nvPr/>
        </p:nvGrpSpPr>
        <p:grpSpPr>
          <a:xfrm>
            <a:off x="530225" y="2319637"/>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BCD12E57-97FB-48D8-81CC-7C37E8947CB4}"/>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E487641C-E83B-4134-88C9-1D23D5FA1836}"/>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B99AB7A6-A88C-44E1-A9DE-4126B957F88A}"/>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FF0D518-1D17-44C7-BF73-7C980481DB5B}"/>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A7A3E12-61E8-41A0-A459-15BF375FA945}"/>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9E5E4A56-9100-4D60-8A34-0FE116F41FF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2210506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530352" y="787067"/>
            <a:ext cx="1007292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530352" y="2521884"/>
            <a:ext cx="4845387"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530352" y="3366390"/>
            <a:ext cx="4845387"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5734025" y="2521884"/>
            <a:ext cx="4869249"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5734025" y="3366390"/>
            <a:ext cx="4869249"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CD52F23D-51F6-4C94-8CD5-B9ABBF67EE23}" type="datetime1">
              <a:rPr lang="en-US" smtClean="0"/>
              <a:t>6/13/2022</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22596516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525718" y="787068"/>
            <a:ext cx="10077556"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D51A702F-6367-4FD1-89A8-3744BE6BA9A2}" type="datetime1">
              <a:rPr lang="en-US" smtClean="0"/>
              <a:t>6/13/2022</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6" name="Graphic 78">
            <a:extLst>
              <a:ext uri="{FF2B5EF4-FFF2-40B4-BE49-F238E27FC236}">
                <a16:creationId xmlns:a16="http://schemas.microsoft.com/office/drawing/2014/main" id="{AC45ECC6-E29C-40EF-A7C9-5A17DAFD4299}"/>
              </a:ext>
              <a:ext uri="{C183D7F6-B498-43B3-948B-1728B52AA6E4}">
                <adec:decorative xmlns:adec="http://schemas.microsoft.com/office/drawing/2017/decorative" val="1"/>
              </a:ext>
            </a:extLst>
          </p:cNvPr>
          <p:cNvGrpSpPr/>
          <p:nvPr/>
        </p:nvGrpSpPr>
        <p:grpSpPr>
          <a:xfrm>
            <a:off x="530225" y="2352330"/>
            <a:ext cx="972241" cy="45719"/>
            <a:chOff x="4886325" y="3371754"/>
            <a:chExt cx="2418492" cy="113728"/>
          </a:xfrm>
          <a:solidFill>
            <a:schemeClr val="accent1"/>
          </a:solidFill>
        </p:grpSpPr>
        <p:sp>
          <p:nvSpPr>
            <p:cNvPr id="7" name="Graphic 78">
              <a:extLst>
                <a:ext uri="{FF2B5EF4-FFF2-40B4-BE49-F238E27FC236}">
                  <a16:creationId xmlns:a16="http://schemas.microsoft.com/office/drawing/2014/main" id="{8DA0D497-8E8F-426A-8172-894BE03F70F6}"/>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 name="Graphic 78">
              <a:extLst>
                <a:ext uri="{FF2B5EF4-FFF2-40B4-BE49-F238E27FC236}">
                  <a16:creationId xmlns:a16="http://schemas.microsoft.com/office/drawing/2014/main" id="{8C0459EF-3B70-4083-8845-3A9AF847E805}"/>
                </a:ext>
              </a:extLst>
            </p:cNvPr>
            <p:cNvGrpSpPr/>
            <p:nvPr/>
          </p:nvGrpSpPr>
          <p:grpSpPr>
            <a:xfrm>
              <a:off x="4886709" y="3371754"/>
              <a:ext cx="2418108" cy="113728"/>
              <a:chOff x="4886709" y="3371754"/>
              <a:chExt cx="2418108" cy="113728"/>
            </a:xfrm>
            <a:grpFill/>
          </p:grpSpPr>
          <p:sp>
            <p:nvSpPr>
              <p:cNvPr id="9" name="Graphic 78">
                <a:extLst>
                  <a:ext uri="{FF2B5EF4-FFF2-40B4-BE49-F238E27FC236}">
                    <a16:creationId xmlns:a16="http://schemas.microsoft.com/office/drawing/2014/main" id="{53BF2B58-70F8-4288-85AB-CBDA723CDFCC}"/>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 name="Graphic 78">
                <a:extLst>
                  <a:ext uri="{FF2B5EF4-FFF2-40B4-BE49-F238E27FC236}">
                    <a16:creationId xmlns:a16="http://schemas.microsoft.com/office/drawing/2014/main" id="{A569E551-A5A0-4A8F-B999-3A6D104814A2}"/>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0FB69EB5-D9AC-46E7-934E-32999C39B2E6}"/>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6EABC49A-B4ED-44E4-ADB7-E432734A7C9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3216940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4A6E99BD-4B4F-4460-B452-0E8146ACCF8F}" type="datetime1">
              <a:rPr lang="en-US" smtClean="0"/>
              <a:t>6/13/2022</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42106743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530352" y="787068"/>
            <a:ext cx="4315386" cy="2223152"/>
          </a:xfrm>
        </p:spPr>
        <p:txBody>
          <a:bodyPr anchor="b">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987425"/>
            <a:ext cx="5420086"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530352" y="3429000"/>
            <a:ext cx="4315386"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EB6FD34C-1867-42A9-AC54-D15ADD8A65E7}" type="datetime1">
              <a:rPr lang="en-US" smtClean="0"/>
              <a:t>6/13/2022</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839DB371-B90D-44CB-A4AF-C7BDBFD0A87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0C845011-2FC2-40F7-B0C6-49CBBA72B9C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2BC78B8-5139-436F-AD47-3CC03903FDDC}"/>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F9DC17BA-1278-45C9-B1BF-B9F1518E1F29}"/>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9637B9F-CC26-4669-81F0-A942B4F72D61}"/>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2BB8F115-0030-47B4-BAF4-C15D1EA27B11}"/>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662F9949-4F1A-4708-824B-E876E9BEDA1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8158885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530352" y="787068"/>
            <a:ext cx="3932237" cy="2223152"/>
          </a:xfrm>
        </p:spPr>
        <p:txBody>
          <a:bodyPr anchor="b">
            <a:no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987425"/>
            <a:ext cx="54200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530352"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336133E9-A654-4C17-8C3C-DDCAC83D6EBF}" type="datetime1">
              <a:rPr lang="en-US" smtClean="0"/>
              <a:t>6/13/2022</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7627CBC2-9DC2-4EE8-A2D5-849E30F2201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9FB4AEFC-63AB-4831-8EC1-E8145604D8D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11E1337-D5DA-408D-91F3-A6A35FCDD0B9}"/>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1E473FA4-FD80-4D04-AAC5-63B9A4D80778}"/>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FCB457B9-48DE-4921-8C3F-996598075B1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53C9DB95-9A61-4553-8D82-D2BE26FCBC6E}"/>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0EAE371F-24C9-4738-834F-FAF5A5C9ACE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6210972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435959F4-53DA-47FF-BC24-1E5B75C69876}"/>
              </a:ext>
            </a:extLst>
          </p:cNvPr>
          <p:cNvSpPr/>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0" name="Group 19">
            <a:extLst>
              <a:ext uri="{FF2B5EF4-FFF2-40B4-BE49-F238E27FC236}">
                <a16:creationId xmlns:a16="http://schemas.microsoft.com/office/drawing/2014/main" id="{A7CF83E8-F6F0-41E3-B580-7412A04DDFB5}"/>
              </a:ext>
            </a:extLst>
          </p:cNvPr>
          <p:cNvGrpSpPr/>
          <p:nvPr/>
        </p:nvGrpSpPr>
        <p:grpSpPr>
          <a:xfrm>
            <a:off x="10776050" y="5204030"/>
            <a:ext cx="886141" cy="802497"/>
            <a:chOff x="10948005" y="3272152"/>
            <a:chExt cx="868640" cy="786648"/>
          </a:xfrm>
          <a:solidFill>
            <a:schemeClr val="accent1"/>
          </a:solidFill>
        </p:grpSpPr>
        <p:sp>
          <p:nvSpPr>
            <p:cNvPr id="21" name="Freeform: Shape 20">
              <a:extLst>
                <a:ext uri="{FF2B5EF4-FFF2-40B4-BE49-F238E27FC236}">
                  <a16:creationId xmlns:a16="http://schemas.microsoft.com/office/drawing/2014/main" id="{1A0B6DBB-705D-48D0-842C-F9DFA7684D19}"/>
                </a:ext>
              </a:extLst>
            </p:cNvPr>
            <p:cNvSpPr/>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2" name="Freeform: Shape 21">
              <a:extLst>
                <a:ext uri="{FF2B5EF4-FFF2-40B4-BE49-F238E27FC236}">
                  <a16:creationId xmlns:a16="http://schemas.microsoft.com/office/drawing/2014/main" id="{C194A764-16E1-4D0D-9357-76F80E6086C0}"/>
                </a:ext>
              </a:extLst>
            </p:cNvPr>
            <p:cNvSpPr/>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3" name="Freeform: Shape 22">
              <a:extLst>
                <a:ext uri="{FF2B5EF4-FFF2-40B4-BE49-F238E27FC236}">
                  <a16:creationId xmlns:a16="http://schemas.microsoft.com/office/drawing/2014/main" id="{115B7F3F-A40D-4F24-8536-E2420B433211}"/>
                </a:ext>
              </a:extLst>
            </p:cNvPr>
            <p:cNvSpPr/>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4" name="Graphic 12">
              <a:extLst>
                <a:ext uri="{FF2B5EF4-FFF2-40B4-BE49-F238E27FC236}">
                  <a16:creationId xmlns:a16="http://schemas.microsoft.com/office/drawing/2014/main" id="{CEF42844-A829-4ED2-A360-63BB2A7C45EE}"/>
                </a:ext>
              </a:extLst>
            </p:cNvPr>
            <p:cNvSpPr/>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5" name="Graphic 15">
              <a:extLst>
                <a:ext uri="{FF2B5EF4-FFF2-40B4-BE49-F238E27FC236}">
                  <a16:creationId xmlns:a16="http://schemas.microsoft.com/office/drawing/2014/main" id="{57B23B52-A1C3-44EF-BC11-9094A0DA11AB}"/>
                </a:ext>
              </a:extLst>
            </p:cNvPr>
            <p:cNvSpPr/>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6" name="Graphic 15">
              <a:extLst>
                <a:ext uri="{FF2B5EF4-FFF2-40B4-BE49-F238E27FC236}">
                  <a16:creationId xmlns:a16="http://schemas.microsoft.com/office/drawing/2014/main" id="{064E08E5-DA92-4CF2-A0BF-E341800227B2}"/>
                </a:ext>
              </a:extLst>
            </p:cNvPr>
            <p:cNvSpPr/>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7A222560-E657-4CAE-B667-7BE9E224B244}"/>
                </a:ext>
              </a:extLst>
            </p:cNvPr>
            <p:cNvSpPr/>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a:extLst>
              <a:ext uri="{FF2B5EF4-FFF2-40B4-BE49-F238E27FC236}">
                <a16:creationId xmlns:a16="http://schemas.microsoft.com/office/drawing/2014/main" id="{59226104-0061-4319-8237-9C001BF85D49}"/>
              </a:ext>
            </a:extLst>
          </p:cNvPr>
          <p:cNvSpPr/>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525717" y="787068"/>
            <a:ext cx="10077557"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525717" y="2521885"/>
            <a:ext cx="10077557" cy="354904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525718" y="136525"/>
            <a:ext cx="2743200"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fld id="{8769D389-4C4C-4FD7-9E6B-9F44477F0EB8}" type="datetime1">
              <a:rPr lang="en-US" smtClean="0"/>
              <a:t>6/13/2022</a:t>
            </a:fld>
            <a:endParaRPr lang="en-US" dirty="0"/>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525718" y="6356350"/>
            <a:ext cx="3450659"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endParaRPr lang="en-US"/>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655367" y="6356350"/>
            <a:ext cx="529809" cy="365125"/>
          </a:xfrm>
          <a:prstGeom prst="rect">
            <a:avLst/>
          </a:prstGeom>
        </p:spPr>
        <p:txBody>
          <a:bodyPr vert="horz" lIns="91440" tIns="45720" rIns="91440" bIns="45720" rtlCol="0" anchor="ctr"/>
          <a:lstStyle>
            <a:lvl1pPr algn="ctr">
              <a:defRPr sz="900" cap="none" spc="110" baseline="0">
                <a:solidFill>
                  <a:schemeClr val="tx1">
                    <a:lumMod val="65000"/>
                    <a:lumOff val="35000"/>
                  </a:schemeClr>
                </a:solidFill>
              </a:defRPr>
            </a:lvl1pPr>
          </a:lstStyle>
          <a:p>
            <a:fld id="{E1076ED0-0DB3-4879-AAE5-5C20D22C1DF4}" type="slidenum">
              <a:rPr lang="en-US" smtClean="0"/>
              <a:t>‹#›</a:t>
            </a:fld>
            <a:endParaRPr lang="en-US"/>
          </a:p>
        </p:txBody>
      </p:sp>
    </p:spTree>
    <p:extLst>
      <p:ext uri="{BB962C8B-B14F-4D97-AF65-F5344CB8AC3E}">
        <p14:creationId xmlns:p14="http://schemas.microsoft.com/office/powerpoint/2010/main" val="1555920082"/>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3600" i="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14.jpe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1" name="Rectangle 8">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2" name="Video 31">
            <a:extLst>
              <a:ext uri="{FF2B5EF4-FFF2-40B4-BE49-F238E27FC236}">
                <a16:creationId xmlns:a16="http://schemas.microsoft.com/office/drawing/2014/main" id="{297A5C31-9C6A-0C8D-7813-4C05B489ED7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58"/>
          <a:stretch/>
        </p:blipFill>
        <p:spPr>
          <a:xfrm>
            <a:off x="3068" y="-21032"/>
            <a:ext cx="12188932" cy="6857990"/>
          </a:xfrm>
          <a:prstGeom prst="rect">
            <a:avLst/>
          </a:prstGeom>
        </p:spPr>
      </p:pic>
      <p:sp>
        <p:nvSpPr>
          <p:cNvPr id="33" name="Rectangle 10">
            <a:extLst>
              <a:ext uri="{FF2B5EF4-FFF2-40B4-BE49-F238E27FC236}">
                <a16:creationId xmlns:a16="http://schemas.microsoft.com/office/drawing/2014/main" id="{ABC37145-583D-4973-AE68-23CB73494C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1524" y="0"/>
            <a:ext cx="12188952" cy="3652125"/>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F059FA0-05B5-234B-5B5F-46ACCF33B59A}"/>
              </a:ext>
            </a:extLst>
          </p:cNvPr>
          <p:cNvSpPr>
            <a:spLocks noGrp="1"/>
          </p:cNvSpPr>
          <p:nvPr>
            <p:ph type="ctrTitle"/>
          </p:nvPr>
        </p:nvSpPr>
        <p:spPr>
          <a:xfrm>
            <a:off x="513871" y="1070059"/>
            <a:ext cx="5577547" cy="3121113"/>
          </a:xfrm>
        </p:spPr>
        <p:txBody>
          <a:bodyPr anchor="t">
            <a:noAutofit/>
          </a:bodyPr>
          <a:lstStyle/>
          <a:p>
            <a:r>
              <a:rPr lang="en-US" sz="6000" dirty="0">
                <a:solidFill>
                  <a:srgbClr val="FFFFFF"/>
                </a:solidFill>
              </a:rPr>
              <a:t>LOCAL TRAIN TICKETING SYSTEM</a:t>
            </a:r>
            <a:endParaRPr lang="en-IN" sz="6000" dirty="0">
              <a:solidFill>
                <a:srgbClr val="FFFFFF"/>
              </a:solidFill>
            </a:endParaRPr>
          </a:p>
        </p:txBody>
      </p:sp>
      <p:sp>
        <p:nvSpPr>
          <p:cNvPr id="3" name="Subtitle 2">
            <a:extLst>
              <a:ext uri="{FF2B5EF4-FFF2-40B4-BE49-F238E27FC236}">
                <a16:creationId xmlns:a16="http://schemas.microsoft.com/office/drawing/2014/main" id="{DD6EC5C5-0BC7-9A02-939C-3B2A098886F3}"/>
              </a:ext>
            </a:extLst>
          </p:cNvPr>
          <p:cNvSpPr>
            <a:spLocks noGrp="1"/>
          </p:cNvSpPr>
          <p:nvPr>
            <p:ph type="subTitle" idx="1"/>
          </p:nvPr>
        </p:nvSpPr>
        <p:spPr>
          <a:xfrm>
            <a:off x="6652366" y="1204331"/>
            <a:ext cx="5040785" cy="1580547"/>
          </a:xfrm>
        </p:spPr>
        <p:txBody>
          <a:bodyPr anchor="t">
            <a:normAutofit/>
          </a:bodyPr>
          <a:lstStyle/>
          <a:p>
            <a:pPr>
              <a:lnSpc>
                <a:spcPct val="100000"/>
              </a:lnSpc>
            </a:pPr>
            <a:r>
              <a:rPr lang="en-US" sz="1800" dirty="0">
                <a:solidFill>
                  <a:srgbClr val="FFFFFF"/>
                </a:solidFill>
                <a:latin typeface="+mn-lt"/>
              </a:rPr>
              <a:t>BHARATHWAJ M RA2011026020065</a:t>
            </a:r>
          </a:p>
          <a:p>
            <a:pPr>
              <a:lnSpc>
                <a:spcPct val="100000"/>
              </a:lnSpc>
            </a:pPr>
            <a:r>
              <a:rPr lang="en-US" sz="1800" dirty="0">
                <a:solidFill>
                  <a:srgbClr val="FFFFFF"/>
                </a:solidFill>
                <a:latin typeface="+mn-lt"/>
              </a:rPr>
              <a:t>P AKASH PRABHU RA2011026020072</a:t>
            </a:r>
          </a:p>
          <a:p>
            <a:pPr>
              <a:lnSpc>
                <a:spcPct val="100000"/>
              </a:lnSpc>
            </a:pPr>
            <a:r>
              <a:rPr lang="en-US" sz="1800" dirty="0">
                <a:solidFill>
                  <a:srgbClr val="FFFFFF"/>
                </a:solidFill>
                <a:latin typeface="+mn-lt"/>
              </a:rPr>
              <a:t>NIKHIL RAVICHANDRAN RA2011026020102</a:t>
            </a:r>
            <a:endParaRPr lang="en-IN" sz="1800" dirty="0">
              <a:solidFill>
                <a:srgbClr val="FFFFFF"/>
              </a:solidFill>
              <a:latin typeface="+mn-lt"/>
            </a:endParaRPr>
          </a:p>
          <a:p>
            <a:pPr>
              <a:lnSpc>
                <a:spcPct val="100000"/>
              </a:lnSpc>
            </a:pPr>
            <a:endParaRPr lang="en-IN" sz="1700" dirty="0">
              <a:solidFill>
                <a:srgbClr val="FFFFFF"/>
              </a:solidFill>
            </a:endParaRPr>
          </a:p>
        </p:txBody>
      </p:sp>
      <p:grpSp>
        <p:nvGrpSpPr>
          <p:cNvPr id="34" name="Graphic 78">
            <a:extLst>
              <a:ext uri="{FF2B5EF4-FFF2-40B4-BE49-F238E27FC236}">
                <a16:creationId xmlns:a16="http://schemas.microsoft.com/office/drawing/2014/main" id="{674FBD09-398F-4886-8D52-3CCAB16ED1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657951" y="971370"/>
            <a:ext cx="972241" cy="45718"/>
            <a:chOff x="4886325" y="3371754"/>
            <a:chExt cx="2418492" cy="113728"/>
          </a:xfrm>
          <a:solidFill>
            <a:schemeClr val="accent1"/>
          </a:solidFill>
        </p:grpSpPr>
        <p:sp>
          <p:nvSpPr>
            <p:cNvPr id="14" name="Graphic 78">
              <a:extLst>
                <a:ext uri="{FF2B5EF4-FFF2-40B4-BE49-F238E27FC236}">
                  <a16:creationId xmlns:a16="http://schemas.microsoft.com/office/drawing/2014/main" id="{794E9BAB-B9ED-4E72-B558-1E4B87537E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5" name="Graphic 78">
              <a:extLst>
                <a:ext uri="{FF2B5EF4-FFF2-40B4-BE49-F238E27FC236}">
                  <a16:creationId xmlns:a16="http://schemas.microsoft.com/office/drawing/2014/main" id="{809A1029-A1BA-4EF8-959B-2AF852A34D8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6" name="Graphic 78">
                <a:extLst>
                  <a:ext uri="{FF2B5EF4-FFF2-40B4-BE49-F238E27FC236}">
                    <a16:creationId xmlns:a16="http://schemas.microsoft.com/office/drawing/2014/main" id="{1618CAAA-B087-4302-8144-EFDD1D9FDB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6" name="Graphic 78">
                <a:extLst>
                  <a:ext uri="{FF2B5EF4-FFF2-40B4-BE49-F238E27FC236}">
                    <a16:creationId xmlns:a16="http://schemas.microsoft.com/office/drawing/2014/main" id="{D71D93E1-AEA4-4F92-BA99-24786C8A11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8" name="Graphic 78">
                <a:extLst>
                  <a:ext uri="{FF2B5EF4-FFF2-40B4-BE49-F238E27FC236}">
                    <a16:creationId xmlns:a16="http://schemas.microsoft.com/office/drawing/2014/main" id="{CE7112A6-6EAE-4620-B089-30D687AA0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9" name="Graphic 78">
                <a:extLst>
                  <a:ext uri="{FF2B5EF4-FFF2-40B4-BE49-F238E27FC236}">
                    <a16:creationId xmlns:a16="http://schemas.microsoft.com/office/drawing/2014/main" id="{6F45DEA9-D350-4D7C-B408-D0250EE30C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21" name="Freeform: Shape 20">
            <a:extLst>
              <a:ext uri="{FF2B5EF4-FFF2-40B4-BE49-F238E27FC236}">
                <a16:creationId xmlns:a16="http://schemas.microsoft.com/office/drawing/2014/main" id="{A37A46C7-8B27-4C69-A8D1-516FBC1EF2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76817"/>
            <a:ext cx="4185210" cy="2202204"/>
          </a:xfrm>
          <a:custGeom>
            <a:avLst/>
            <a:gdLst>
              <a:gd name="connsiteX0" fmla="*/ 0 w 4238069"/>
              <a:gd name="connsiteY0" fmla="*/ 0 h 1903025"/>
              <a:gd name="connsiteX1" fmla="*/ 113310 w 4238069"/>
              <a:gd name="connsiteY1" fmla="*/ 8960 h 1903025"/>
              <a:gd name="connsiteX2" fmla="*/ 291503 w 4238069"/>
              <a:gd name="connsiteY2" fmla="*/ 37000 h 1903025"/>
              <a:gd name="connsiteX3" fmla="*/ 3082930 w 4238069"/>
              <a:gd name="connsiteY3" fmla="*/ 1104916 h 1903025"/>
              <a:gd name="connsiteX4" fmla="*/ 3881548 w 4238069"/>
              <a:gd name="connsiteY4" fmla="*/ 1668276 h 1903025"/>
              <a:gd name="connsiteX5" fmla="*/ 4238069 w 4238069"/>
              <a:gd name="connsiteY5" fmla="*/ 1903025 h 1903025"/>
              <a:gd name="connsiteX6" fmla="*/ 0 w 4238069"/>
              <a:gd name="connsiteY6" fmla="*/ 1903025 h 190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8069" h="1903025">
                <a:moveTo>
                  <a:pt x="0" y="0"/>
                </a:moveTo>
                <a:lnTo>
                  <a:pt x="113310" y="8960"/>
                </a:lnTo>
                <a:cubicBezTo>
                  <a:pt x="173365" y="16155"/>
                  <a:pt x="232870" y="25632"/>
                  <a:pt x="291503" y="37000"/>
                </a:cubicBezTo>
                <a:cubicBezTo>
                  <a:pt x="1250780" y="222537"/>
                  <a:pt x="2264787" y="499636"/>
                  <a:pt x="3082930" y="1104916"/>
                </a:cubicBezTo>
                <a:cubicBezTo>
                  <a:pt x="3348371" y="1301283"/>
                  <a:pt x="3614239" y="1488349"/>
                  <a:pt x="3881548" y="1668276"/>
                </a:cubicBezTo>
                <a:lnTo>
                  <a:pt x="4238069" y="1903025"/>
                </a:lnTo>
                <a:lnTo>
                  <a:pt x="0" y="1903025"/>
                </a:ln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3" name="Group 22">
            <a:extLst>
              <a:ext uri="{FF2B5EF4-FFF2-40B4-BE49-F238E27FC236}">
                <a16:creationId xmlns:a16="http://schemas.microsoft.com/office/drawing/2014/main" id="{553453FD-7767-485F-BAF4-00C9DA30551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68557" y="4424829"/>
            <a:ext cx="886141" cy="802496"/>
            <a:chOff x="10948005" y="3272152"/>
            <a:chExt cx="868640" cy="786648"/>
          </a:xfrm>
          <a:solidFill>
            <a:schemeClr val="accent6"/>
          </a:solidFill>
        </p:grpSpPr>
        <p:sp>
          <p:nvSpPr>
            <p:cNvPr id="24" name="Freeform: Shape 23">
              <a:extLst>
                <a:ext uri="{FF2B5EF4-FFF2-40B4-BE49-F238E27FC236}">
                  <a16:creationId xmlns:a16="http://schemas.microsoft.com/office/drawing/2014/main" id="{82F1A995-9785-46F3-82E0-F9D08A9CE2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37" name="Freeform: Shape 24">
              <a:extLst>
                <a:ext uri="{FF2B5EF4-FFF2-40B4-BE49-F238E27FC236}">
                  <a16:creationId xmlns:a16="http://schemas.microsoft.com/office/drawing/2014/main" id="{73B01ED6-F6B2-42CA-BA1C-419FA3B8BF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6" name="Freeform: Shape 25">
              <a:extLst>
                <a:ext uri="{FF2B5EF4-FFF2-40B4-BE49-F238E27FC236}">
                  <a16:creationId xmlns:a16="http://schemas.microsoft.com/office/drawing/2014/main" id="{1380B7B3-FC5A-4FBF-81FF-B8D7B35984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7" name="Graphic 12">
              <a:extLst>
                <a:ext uri="{FF2B5EF4-FFF2-40B4-BE49-F238E27FC236}">
                  <a16:creationId xmlns:a16="http://schemas.microsoft.com/office/drawing/2014/main" id="{C106BDF4-FA50-48FA-9E43-3C336BE815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8" name="Graphic 15">
              <a:extLst>
                <a:ext uri="{FF2B5EF4-FFF2-40B4-BE49-F238E27FC236}">
                  <a16:creationId xmlns:a16="http://schemas.microsoft.com/office/drawing/2014/main" id="{2B32087A-3A42-42E4-924C-387D71FBCC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9" name="Graphic 15">
              <a:extLst>
                <a:ext uri="{FF2B5EF4-FFF2-40B4-BE49-F238E27FC236}">
                  <a16:creationId xmlns:a16="http://schemas.microsoft.com/office/drawing/2014/main" id="{F2F40815-4CE2-433E-BE64-F9DAD58D23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E2E1C49B-D1A1-46C0-9937-A7A363EEFE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690667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2"/>
                                        </p:tgtEl>
                                      </p:cBhvr>
                                    </p:cmd>
                                  </p:childTnLst>
                                </p:cTn>
                              </p:par>
                            </p:childTnLst>
                          </p:cTn>
                        </p:par>
                      </p:childTnLst>
                    </p:cTn>
                  </p:par>
                </p:childTnLst>
              </p:cTn>
              <p:nextCondLst>
                <p:cond evt="onClick" delay="0">
                  <p:tgtEl>
                    <p:spTgt spid="32"/>
                  </p:tgtEl>
                </p:cond>
              </p:nextCondLst>
            </p:seq>
            <p:video>
              <p:cMediaNode mute="1">
                <p:cTn id="12" repeatCount="indefinite" fill="hold" display="0">
                  <p:stCondLst>
                    <p:cond delay="indefinite"/>
                  </p:stCondLst>
                </p:cTn>
                <p:tgtEl>
                  <p:spTgt spid="32"/>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0" name="Group 9">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1" name="Freeform: Shape 10">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2" name="Freeform: Shape 11">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 name="Freeform: Shape 12">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5"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6"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9" name="Freeform: Shape 18">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1"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2"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3"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4"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5"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6"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29" name="Rectangle 28">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F0F0EECE-C6BF-FD24-194F-CBD9223E4861}"/>
              </a:ext>
            </a:extLst>
          </p:cNvPr>
          <p:cNvSpPr>
            <a:spLocks noGrp="1"/>
          </p:cNvSpPr>
          <p:nvPr>
            <p:ph type="title"/>
          </p:nvPr>
        </p:nvSpPr>
        <p:spPr>
          <a:xfrm>
            <a:off x="530352" y="555615"/>
            <a:ext cx="4896536" cy="2545094"/>
          </a:xfrm>
        </p:spPr>
        <p:txBody>
          <a:bodyPr vert="horz" lIns="91440" tIns="45720" rIns="91440" bIns="45720" rtlCol="0" anchor="b">
            <a:normAutofit/>
          </a:bodyPr>
          <a:lstStyle/>
          <a:p>
            <a:r>
              <a:rPr lang="en-US" sz="4000" dirty="0"/>
              <a:t>3. Sequence </a:t>
            </a:r>
            <a:br>
              <a:rPr lang="en-US" sz="4000" dirty="0"/>
            </a:br>
            <a:r>
              <a:rPr lang="en-US" sz="4000" dirty="0"/>
              <a:t>diagram:</a:t>
            </a:r>
          </a:p>
        </p:txBody>
      </p:sp>
      <p:sp>
        <p:nvSpPr>
          <p:cNvPr id="31" name="Freeform: Shape 30">
            <a:extLst>
              <a:ext uri="{FF2B5EF4-FFF2-40B4-BE49-F238E27FC236}">
                <a16:creationId xmlns:a16="http://schemas.microsoft.com/office/drawing/2014/main" id="{8972B65B-8AFA-4B5C-BFC6-E443F37775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839951" cy="1423657"/>
          </a:xfrm>
          <a:custGeom>
            <a:avLst/>
            <a:gdLst>
              <a:gd name="connsiteX0" fmla="*/ 0 w 2331138"/>
              <a:gd name="connsiteY0" fmla="*/ 0 h 3352676"/>
              <a:gd name="connsiteX1" fmla="*/ 2331138 w 2331138"/>
              <a:gd name="connsiteY1" fmla="*/ 0 h 3352676"/>
              <a:gd name="connsiteX2" fmla="*/ 2331138 w 2331138"/>
              <a:gd name="connsiteY2" fmla="*/ 3352676 h 3352676"/>
              <a:gd name="connsiteX3" fmla="*/ 2097210 w 2331138"/>
              <a:gd name="connsiteY3" fmla="*/ 3226228 h 3352676"/>
              <a:gd name="connsiteX4" fmla="*/ 214881 w 2331138"/>
              <a:gd name="connsiteY4" fmla="*/ 1176738 h 3352676"/>
              <a:gd name="connsiteX5" fmla="*/ 1129 w 2331138"/>
              <a:gd name="connsiteY5" fmla="*/ 67475 h 33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1138" h="3352676">
                <a:moveTo>
                  <a:pt x="0" y="0"/>
                </a:moveTo>
                <a:lnTo>
                  <a:pt x="2331138" y="0"/>
                </a:lnTo>
                <a:lnTo>
                  <a:pt x="2331138" y="3352676"/>
                </a:lnTo>
                <a:lnTo>
                  <a:pt x="2097210" y="3226228"/>
                </a:lnTo>
                <a:cubicBezTo>
                  <a:pt x="1273150" y="2744079"/>
                  <a:pt x="560886" y="2027200"/>
                  <a:pt x="214881" y="1176738"/>
                </a:cubicBezTo>
                <a:cubicBezTo>
                  <a:pt x="72781" y="827511"/>
                  <a:pt x="14297" y="430630"/>
                  <a:pt x="1129" y="67475"/>
                </a:cubicBezTo>
                <a:close/>
              </a:path>
            </a:pathLst>
          </a:custGeom>
          <a:solidFill>
            <a:schemeClr val="accent1">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33" name="Graphic 78">
            <a:extLst>
              <a:ext uri="{FF2B5EF4-FFF2-40B4-BE49-F238E27FC236}">
                <a16:creationId xmlns:a16="http://schemas.microsoft.com/office/drawing/2014/main" id="{8B32F32D-2578-47BA-A8C8-B9CC3F8A095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34" name="Graphic 78">
              <a:extLst>
                <a:ext uri="{FF2B5EF4-FFF2-40B4-BE49-F238E27FC236}">
                  <a16:creationId xmlns:a16="http://schemas.microsoft.com/office/drawing/2014/main" id="{FE39C5A6-D000-4F68-8942-DD0D6D6F83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5" name="Graphic 78">
              <a:extLst>
                <a:ext uri="{FF2B5EF4-FFF2-40B4-BE49-F238E27FC236}">
                  <a16:creationId xmlns:a16="http://schemas.microsoft.com/office/drawing/2014/main" id="{E89890B6-1232-480B-A1E4-4EE4897F644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6" name="Graphic 78">
                <a:extLst>
                  <a:ext uri="{FF2B5EF4-FFF2-40B4-BE49-F238E27FC236}">
                    <a16:creationId xmlns:a16="http://schemas.microsoft.com/office/drawing/2014/main" id="{AA2A92B4-DD5E-4659-876C-CEF27D8A33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7" name="Graphic 78">
                <a:extLst>
                  <a:ext uri="{FF2B5EF4-FFF2-40B4-BE49-F238E27FC236}">
                    <a16:creationId xmlns:a16="http://schemas.microsoft.com/office/drawing/2014/main" id="{CB3716F9-57FA-4E55-B926-D141DFDE7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8" name="Graphic 78">
                <a:extLst>
                  <a:ext uri="{FF2B5EF4-FFF2-40B4-BE49-F238E27FC236}">
                    <a16:creationId xmlns:a16="http://schemas.microsoft.com/office/drawing/2014/main" id="{6E65CA48-F624-4AAA-B08C-4D030E798B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39" name="Graphic 78">
                <a:extLst>
                  <a:ext uri="{FF2B5EF4-FFF2-40B4-BE49-F238E27FC236}">
                    <a16:creationId xmlns:a16="http://schemas.microsoft.com/office/drawing/2014/main" id="{5AB96607-3A57-4F71-87E5-C0D546FEB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3" name="Picture 2">
            <a:extLst>
              <a:ext uri="{FF2B5EF4-FFF2-40B4-BE49-F238E27FC236}">
                <a16:creationId xmlns:a16="http://schemas.microsoft.com/office/drawing/2014/main" id="{FAB45593-7907-6BC4-478E-DC77D8227695}"/>
              </a:ext>
            </a:extLst>
          </p:cNvPr>
          <p:cNvPicPr>
            <a:picLocks noChangeAspect="1"/>
          </p:cNvPicPr>
          <p:nvPr/>
        </p:nvPicPr>
        <p:blipFill>
          <a:blip r:embed="rId2"/>
          <a:stretch>
            <a:fillRect/>
          </a:stretch>
        </p:blipFill>
        <p:spPr>
          <a:xfrm>
            <a:off x="4583556" y="393339"/>
            <a:ext cx="5677184" cy="5563640"/>
          </a:xfrm>
          <a:prstGeom prst="rect">
            <a:avLst/>
          </a:prstGeom>
        </p:spPr>
      </p:pic>
      <p:sp>
        <p:nvSpPr>
          <p:cNvPr id="41" name="Freeform: Shape 40">
            <a:extLst>
              <a:ext uri="{FF2B5EF4-FFF2-40B4-BE49-F238E27FC236}">
                <a16:creationId xmlns:a16="http://schemas.microsoft.com/office/drawing/2014/main" id="{286E5E1D-FD49-448F-83C8-E06466BE54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899042" y="5608708"/>
            <a:ext cx="4292956" cy="1249292"/>
          </a:xfrm>
          <a:custGeom>
            <a:avLst/>
            <a:gdLst>
              <a:gd name="connsiteX0" fmla="*/ 0 w 4238069"/>
              <a:gd name="connsiteY0" fmla="*/ 0 h 1903025"/>
              <a:gd name="connsiteX1" fmla="*/ 113310 w 4238069"/>
              <a:gd name="connsiteY1" fmla="*/ 8960 h 1903025"/>
              <a:gd name="connsiteX2" fmla="*/ 291503 w 4238069"/>
              <a:gd name="connsiteY2" fmla="*/ 37000 h 1903025"/>
              <a:gd name="connsiteX3" fmla="*/ 3082930 w 4238069"/>
              <a:gd name="connsiteY3" fmla="*/ 1104916 h 1903025"/>
              <a:gd name="connsiteX4" fmla="*/ 3881548 w 4238069"/>
              <a:gd name="connsiteY4" fmla="*/ 1668276 h 1903025"/>
              <a:gd name="connsiteX5" fmla="*/ 4238069 w 4238069"/>
              <a:gd name="connsiteY5" fmla="*/ 1903025 h 1903025"/>
              <a:gd name="connsiteX6" fmla="*/ 0 w 4238069"/>
              <a:gd name="connsiteY6" fmla="*/ 1903025 h 190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8069" h="1903025">
                <a:moveTo>
                  <a:pt x="0" y="0"/>
                </a:moveTo>
                <a:lnTo>
                  <a:pt x="113310" y="8960"/>
                </a:lnTo>
                <a:cubicBezTo>
                  <a:pt x="173365" y="16155"/>
                  <a:pt x="232870" y="25632"/>
                  <a:pt x="291503" y="37000"/>
                </a:cubicBezTo>
                <a:cubicBezTo>
                  <a:pt x="1250780" y="222537"/>
                  <a:pt x="2264787" y="499636"/>
                  <a:pt x="3082930" y="1104916"/>
                </a:cubicBezTo>
                <a:cubicBezTo>
                  <a:pt x="3348371" y="1301283"/>
                  <a:pt x="3614239" y="1488349"/>
                  <a:pt x="3881548" y="1668276"/>
                </a:cubicBezTo>
                <a:lnTo>
                  <a:pt x="4238069" y="1903025"/>
                </a:lnTo>
                <a:lnTo>
                  <a:pt x="0" y="1903025"/>
                </a:ln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43" name="Group 42">
            <a:extLst>
              <a:ext uri="{FF2B5EF4-FFF2-40B4-BE49-F238E27FC236}">
                <a16:creationId xmlns:a16="http://schemas.microsoft.com/office/drawing/2014/main" id="{D82E7BA0-A7BA-4C61-9D6F-5345A54056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8447993" y="5742897"/>
            <a:ext cx="886141" cy="802496"/>
            <a:chOff x="10948005" y="3272152"/>
            <a:chExt cx="868640" cy="786648"/>
          </a:xfrm>
          <a:solidFill>
            <a:schemeClr val="accent6"/>
          </a:solidFill>
        </p:grpSpPr>
        <p:sp>
          <p:nvSpPr>
            <p:cNvPr id="44" name="Freeform: Shape 43">
              <a:extLst>
                <a:ext uri="{FF2B5EF4-FFF2-40B4-BE49-F238E27FC236}">
                  <a16:creationId xmlns:a16="http://schemas.microsoft.com/office/drawing/2014/main" id="{B5369E81-3115-4284-995E-F753EB421C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5" name="Freeform: Shape 44">
              <a:extLst>
                <a:ext uri="{FF2B5EF4-FFF2-40B4-BE49-F238E27FC236}">
                  <a16:creationId xmlns:a16="http://schemas.microsoft.com/office/drawing/2014/main" id="{44729589-1C6A-4995-83DB-3C8AC2B8DE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6" name="Freeform: Shape 45">
              <a:extLst>
                <a:ext uri="{FF2B5EF4-FFF2-40B4-BE49-F238E27FC236}">
                  <a16:creationId xmlns:a16="http://schemas.microsoft.com/office/drawing/2014/main" id="{7A966D0D-0B99-4534-8150-ECA25F804A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7" name="Graphic 12">
              <a:extLst>
                <a:ext uri="{FF2B5EF4-FFF2-40B4-BE49-F238E27FC236}">
                  <a16:creationId xmlns:a16="http://schemas.microsoft.com/office/drawing/2014/main" id="{7DC8EDF8-9492-4A6B-8050-A6B44F11B5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48" name="Graphic 15">
              <a:extLst>
                <a:ext uri="{FF2B5EF4-FFF2-40B4-BE49-F238E27FC236}">
                  <a16:creationId xmlns:a16="http://schemas.microsoft.com/office/drawing/2014/main" id="{13B4EDF3-5414-4F6E-8824-4FDC7BFD5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9" name="Graphic 15">
              <a:extLst>
                <a:ext uri="{FF2B5EF4-FFF2-40B4-BE49-F238E27FC236}">
                  <a16:creationId xmlns:a16="http://schemas.microsoft.com/office/drawing/2014/main" id="{6CE204CE-5738-4712-8E02-CF746C010F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D2369023-4235-4E1E-A424-EA0EA83DEB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81888456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0" name="Group 9">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1" name="Freeform: Shape 10">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2" name="Freeform: Shape 11">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 name="Freeform: Shape 12">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5"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6"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9" name="Freeform: Shape 18">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1"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2"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3"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4"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5"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6"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29" name="Rectangle 28">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7C9AFFB3-B050-F172-57AC-6812A569279E}"/>
              </a:ext>
            </a:extLst>
          </p:cNvPr>
          <p:cNvSpPr>
            <a:spLocks noGrp="1"/>
          </p:cNvSpPr>
          <p:nvPr>
            <p:ph type="title"/>
          </p:nvPr>
        </p:nvSpPr>
        <p:spPr>
          <a:xfrm>
            <a:off x="530352" y="1122363"/>
            <a:ext cx="4887206" cy="1978346"/>
          </a:xfrm>
        </p:spPr>
        <p:txBody>
          <a:bodyPr vert="horz" lIns="91440" tIns="45720" rIns="91440" bIns="45720" rtlCol="0" anchor="b">
            <a:normAutofit/>
          </a:bodyPr>
          <a:lstStyle/>
          <a:p>
            <a:r>
              <a:rPr lang="en-US" sz="4000" dirty="0"/>
              <a:t>4. State chart </a:t>
            </a:r>
            <a:br>
              <a:rPr lang="en-US" sz="4000" dirty="0"/>
            </a:br>
            <a:r>
              <a:rPr lang="en-US" sz="4000" dirty="0"/>
              <a:t>diagram:</a:t>
            </a:r>
          </a:p>
        </p:txBody>
      </p:sp>
      <p:sp>
        <p:nvSpPr>
          <p:cNvPr id="31" name="Freeform: Shape 30">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7670"/>
            <a:ext cx="3129498" cy="888208"/>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33" name="Group 32">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flipV="1">
            <a:off x="1701611" y="285553"/>
            <a:ext cx="886141" cy="802496"/>
            <a:chOff x="10948005" y="3272152"/>
            <a:chExt cx="868640" cy="786648"/>
          </a:xfrm>
          <a:solidFill>
            <a:schemeClr val="accent1"/>
          </a:solidFill>
        </p:grpSpPr>
        <p:sp>
          <p:nvSpPr>
            <p:cNvPr id="34" name="Freeform: Shape 33">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35" name="Freeform: Shape 34">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36" name="Freeform: Shape 35">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37"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38"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9"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2"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43"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44"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45"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46"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47"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48"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3" name="Picture 2">
            <a:extLst>
              <a:ext uri="{FF2B5EF4-FFF2-40B4-BE49-F238E27FC236}">
                <a16:creationId xmlns:a16="http://schemas.microsoft.com/office/drawing/2014/main" id="{B26324AA-381C-2CE8-167B-CB5309BDAA6F}"/>
              </a:ext>
            </a:extLst>
          </p:cNvPr>
          <p:cNvPicPr>
            <a:picLocks noChangeAspect="1"/>
          </p:cNvPicPr>
          <p:nvPr/>
        </p:nvPicPr>
        <p:blipFill>
          <a:blip r:embed="rId2"/>
          <a:stretch>
            <a:fillRect/>
          </a:stretch>
        </p:blipFill>
        <p:spPr>
          <a:xfrm>
            <a:off x="4595144" y="343656"/>
            <a:ext cx="6761624" cy="6275451"/>
          </a:xfrm>
          <a:prstGeom prst="rect">
            <a:avLst/>
          </a:prstGeom>
        </p:spPr>
      </p:pic>
    </p:spTree>
    <p:extLst>
      <p:ext uri="{BB962C8B-B14F-4D97-AF65-F5344CB8AC3E}">
        <p14:creationId xmlns:p14="http://schemas.microsoft.com/office/powerpoint/2010/main" val="1288584478"/>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23750-EB4B-85C8-F1B4-E62C4FBB5288}"/>
              </a:ext>
            </a:extLst>
          </p:cNvPr>
          <p:cNvSpPr>
            <a:spLocks noGrp="1"/>
          </p:cNvSpPr>
          <p:nvPr>
            <p:ph type="title"/>
          </p:nvPr>
        </p:nvSpPr>
        <p:spPr/>
        <p:txBody>
          <a:bodyPr/>
          <a:lstStyle/>
          <a:p>
            <a:r>
              <a:rPr lang="en-IN" dirty="0"/>
              <a:t>5. </a:t>
            </a:r>
            <a:r>
              <a:rPr lang="en-US" dirty="0"/>
              <a:t>Communication diagram:</a:t>
            </a:r>
            <a:endParaRPr lang="en-IN" dirty="0"/>
          </a:p>
        </p:txBody>
      </p:sp>
      <p:pic>
        <p:nvPicPr>
          <p:cNvPr id="3" name="Picture 2">
            <a:extLst>
              <a:ext uri="{FF2B5EF4-FFF2-40B4-BE49-F238E27FC236}">
                <a16:creationId xmlns:a16="http://schemas.microsoft.com/office/drawing/2014/main" id="{C26E5A9B-9B8B-5458-11DD-B307A8A6299E}"/>
              </a:ext>
            </a:extLst>
          </p:cNvPr>
          <p:cNvPicPr>
            <a:picLocks noChangeAspect="1"/>
          </p:cNvPicPr>
          <p:nvPr/>
        </p:nvPicPr>
        <p:blipFill>
          <a:blip r:embed="rId2"/>
          <a:stretch>
            <a:fillRect/>
          </a:stretch>
        </p:blipFill>
        <p:spPr>
          <a:xfrm>
            <a:off x="325693" y="2836194"/>
            <a:ext cx="10722886" cy="3012156"/>
          </a:xfrm>
          <a:prstGeom prst="rect">
            <a:avLst/>
          </a:prstGeom>
        </p:spPr>
      </p:pic>
    </p:spTree>
    <p:extLst>
      <p:ext uri="{BB962C8B-B14F-4D97-AF65-F5344CB8AC3E}">
        <p14:creationId xmlns:p14="http://schemas.microsoft.com/office/powerpoint/2010/main" val="2950134749"/>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2" name="Group 11">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3" name="Freeform: Shape 12">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 name="Freeform: Shape 13">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 name="Freeform: Shape 14">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6"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7"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8"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1" name="Freeform: Shape 20">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3"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4"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5"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6"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8"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9"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31" name="Rectangle 30">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AA321531-341C-0ABC-D818-09204EF82CA8}"/>
              </a:ext>
            </a:extLst>
          </p:cNvPr>
          <p:cNvSpPr>
            <a:spLocks noGrp="1"/>
          </p:cNvSpPr>
          <p:nvPr>
            <p:ph type="title"/>
          </p:nvPr>
        </p:nvSpPr>
        <p:spPr>
          <a:xfrm>
            <a:off x="530352" y="885557"/>
            <a:ext cx="4114800" cy="2215152"/>
          </a:xfrm>
        </p:spPr>
        <p:txBody>
          <a:bodyPr vert="horz" lIns="91440" tIns="45720" rIns="91440" bIns="45720" rtlCol="0" anchor="b">
            <a:normAutofit/>
          </a:bodyPr>
          <a:lstStyle/>
          <a:p>
            <a:r>
              <a:rPr lang="en-US" sz="4000" dirty="0"/>
              <a:t>Demo screenshot:</a:t>
            </a:r>
          </a:p>
        </p:txBody>
      </p:sp>
      <p:sp>
        <p:nvSpPr>
          <p:cNvPr id="33" name="Freeform: Shape 32">
            <a:extLst>
              <a:ext uri="{FF2B5EF4-FFF2-40B4-BE49-F238E27FC236}">
                <a16:creationId xmlns:a16="http://schemas.microsoft.com/office/drawing/2014/main" id="{752C2BA4-3BBE-4D22-A0D9-8D2A7B8F1C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5918708"/>
            <a:ext cx="4187283" cy="93929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5" name="Freeform: Shape 34">
            <a:extLst>
              <a:ext uri="{FF2B5EF4-FFF2-40B4-BE49-F238E27FC236}">
                <a16:creationId xmlns:a16="http://schemas.microsoft.com/office/drawing/2014/main" id="{82AA7049-B18D-49D6-AD7D-DBB9E19FB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713190" y="-534982"/>
            <a:ext cx="943826" cy="2013794"/>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2" name="Group 36">
            <a:extLst>
              <a:ext uri="{FF2B5EF4-FFF2-40B4-BE49-F238E27FC236}">
                <a16:creationId xmlns:a16="http://schemas.microsoft.com/office/drawing/2014/main" id="{3850DB66-16D1-4953-A6E3-FCA3DC5F276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635690" y="328232"/>
            <a:ext cx="886142" cy="693398"/>
            <a:chOff x="10948005" y="3379098"/>
            <a:chExt cx="868640" cy="679702"/>
          </a:xfrm>
          <a:solidFill>
            <a:schemeClr val="accent6"/>
          </a:solidFill>
        </p:grpSpPr>
        <p:sp>
          <p:nvSpPr>
            <p:cNvPr id="38" name="Freeform: Shape 37">
              <a:extLst>
                <a:ext uri="{FF2B5EF4-FFF2-40B4-BE49-F238E27FC236}">
                  <a16:creationId xmlns:a16="http://schemas.microsoft.com/office/drawing/2014/main" id="{D698AB2F-1D17-4249-81CB-9A41D46B8E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39" name="Freeform: Shape 38">
              <a:extLst>
                <a:ext uri="{FF2B5EF4-FFF2-40B4-BE49-F238E27FC236}">
                  <a16:creationId xmlns:a16="http://schemas.microsoft.com/office/drawing/2014/main" id="{F5301961-8687-4ADB-8043-4065F4707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0" name="Graphic 15">
              <a:extLst>
                <a:ext uri="{FF2B5EF4-FFF2-40B4-BE49-F238E27FC236}">
                  <a16:creationId xmlns:a16="http://schemas.microsoft.com/office/drawing/2014/main" id="{9DC20816-893A-4201-AA91-22F71E46F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1" name="Graphic 15">
              <a:extLst>
                <a:ext uri="{FF2B5EF4-FFF2-40B4-BE49-F238E27FC236}">
                  <a16:creationId xmlns:a16="http://schemas.microsoft.com/office/drawing/2014/main" id="{866D1F4E-BA21-44F3-A97A-E979C5FE78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13" name="Freeform: Shape 41">
              <a:extLst>
                <a:ext uri="{FF2B5EF4-FFF2-40B4-BE49-F238E27FC236}">
                  <a16:creationId xmlns:a16="http://schemas.microsoft.com/office/drawing/2014/main" id="{B35EADCB-1DB5-4B69-892B-14567F5280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4" name="Graphic 78">
            <a:extLst>
              <a:ext uri="{FF2B5EF4-FFF2-40B4-BE49-F238E27FC236}">
                <a16:creationId xmlns:a16="http://schemas.microsoft.com/office/drawing/2014/main" id="{06B4C967-D337-479B-87CA-7587B7FCFF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352" y="3267662"/>
            <a:ext cx="972241" cy="45718"/>
            <a:chOff x="4886325" y="3371754"/>
            <a:chExt cx="2418492" cy="113728"/>
          </a:xfrm>
          <a:solidFill>
            <a:schemeClr val="accent1"/>
          </a:solidFill>
        </p:grpSpPr>
        <p:sp>
          <p:nvSpPr>
            <p:cNvPr id="45" name="Graphic 78">
              <a:extLst>
                <a:ext uri="{FF2B5EF4-FFF2-40B4-BE49-F238E27FC236}">
                  <a16:creationId xmlns:a16="http://schemas.microsoft.com/office/drawing/2014/main" id="{6EF1A9DB-7052-4254-8534-9AAED6F6B6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15" name="Graphic 78">
              <a:extLst>
                <a:ext uri="{FF2B5EF4-FFF2-40B4-BE49-F238E27FC236}">
                  <a16:creationId xmlns:a16="http://schemas.microsoft.com/office/drawing/2014/main" id="{55D44775-F9E3-4142-8CDB-277AEF2F388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16" name="Graphic 78">
                <a:extLst>
                  <a:ext uri="{FF2B5EF4-FFF2-40B4-BE49-F238E27FC236}">
                    <a16:creationId xmlns:a16="http://schemas.microsoft.com/office/drawing/2014/main" id="{93BB9C83-6DC3-450C-BFAD-0CB5EAD294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48" name="Graphic 78">
                <a:extLst>
                  <a:ext uri="{FF2B5EF4-FFF2-40B4-BE49-F238E27FC236}">
                    <a16:creationId xmlns:a16="http://schemas.microsoft.com/office/drawing/2014/main" id="{4E01AF91-A65B-4AE1-96C9-4168BD8F90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7" name="Graphic 78">
                <a:extLst>
                  <a:ext uri="{FF2B5EF4-FFF2-40B4-BE49-F238E27FC236}">
                    <a16:creationId xmlns:a16="http://schemas.microsoft.com/office/drawing/2014/main" id="{0AD45C08-DFB9-441F-A901-BCB9B03058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18" name="Graphic 78">
                <a:extLst>
                  <a:ext uri="{FF2B5EF4-FFF2-40B4-BE49-F238E27FC236}">
                    <a16:creationId xmlns:a16="http://schemas.microsoft.com/office/drawing/2014/main" id="{E05BEC0E-4EE4-42C4-BF0B-15F9AC5181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111" name="Picture 110">
            <a:extLst>
              <a:ext uri="{FF2B5EF4-FFF2-40B4-BE49-F238E27FC236}">
                <a16:creationId xmlns:a16="http://schemas.microsoft.com/office/drawing/2014/main" id="{50DDC024-3E1C-942F-CCC4-81C7CC9265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74312" y="462891"/>
            <a:ext cx="7637466" cy="5380508"/>
          </a:xfrm>
          <a:prstGeom prst="rect">
            <a:avLst/>
          </a:prstGeom>
        </p:spPr>
      </p:pic>
    </p:spTree>
    <p:extLst>
      <p:ext uri="{BB962C8B-B14F-4D97-AF65-F5344CB8AC3E}">
        <p14:creationId xmlns:p14="http://schemas.microsoft.com/office/powerpoint/2010/main" val="733376860"/>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0" name="Group 9">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1" name="Freeform: Shape 10">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2" name="Freeform: Shape 11">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 name="Freeform: Shape 12">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5"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6"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9" name="Freeform: Shape 18">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1"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2"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3"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4"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5"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6"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29" name="Rectangle 28">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009F614-DA64-C1BC-8B16-626AC3CBDC45}"/>
              </a:ext>
            </a:extLst>
          </p:cNvPr>
          <p:cNvSpPr>
            <a:spLocks noGrp="1"/>
          </p:cNvSpPr>
          <p:nvPr>
            <p:ph type="title"/>
          </p:nvPr>
        </p:nvSpPr>
        <p:spPr>
          <a:xfrm>
            <a:off x="518452" y="971398"/>
            <a:ext cx="5577547" cy="1584378"/>
          </a:xfrm>
        </p:spPr>
        <p:txBody>
          <a:bodyPr vert="horz" lIns="91440" tIns="45720" rIns="91440" bIns="45720" rtlCol="0" anchor="t">
            <a:normAutofit/>
          </a:bodyPr>
          <a:lstStyle/>
          <a:p>
            <a:r>
              <a:rPr lang="en-US" sz="4000" dirty="0"/>
              <a:t>	What Happens:</a:t>
            </a:r>
          </a:p>
        </p:txBody>
      </p:sp>
      <p:grpSp>
        <p:nvGrpSpPr>
          <p:cNvPr id="31" name="Graphic 78">
            <a:extLst>
              <a:ext uri="{FF2B5EF4-FFF2-40B4-BE49-F238E27FC236}">
                <a16:creationId xmlns:a16="http://schemas.microsoft.com/office/drawing/2014/main" id="{674FBD09-398F-4886-8D52-3CCAB16ED1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657951" y="971370"/>
            <a:ext cx="972241" cy="45718"/>
            <a:chOff x="4886325" y="3371754"/>
            <a:chExt cx="2418492" cy="113728"/>
          </a:xfrm>
          <a:solidFill>
            <a:schemeClr val="accent1"/>
          </a:solidFill>
        </p:grpSpPr>
        <p:sp>
          <p:nvSpPr>
            <p:cNvPr id="32" name="Graphic 78">
              <a:extLst>
                <a:ext uri="{FF2B5EF4-FFF2-40B4-BE49-F238E27FC236}">
                  <a16:creationId xmlns:a16="http://schemas.microsoft.com/office/drawing/2014/main" id="{794E9BAB-B9ED-4E72-B558-1E4B87537E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3" name="Graphic 78">
              <a:extLst>
                <a:ext uri="{FF2B5EF4-FFF2-40B4-BE49-F238E27FC236}">
                  <a16:creationId xmlns:a16="http://schemas.microsoft.com/office/drawing/2014/main" id="{809A1029-A1BA-4EF8-959B-2AF852A34D8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4" name="Graphic 78">
                <a:extLst>
                  <a:ext uri="{FF2B5EF4-FFF2-40B4-BE49-F238E27FC236}">
                    <a16:creationId xmlns:a16="http://schemas.microsoft.com/office/drawing/2014/main" id="{1618CAAA-B087-4302-8144-EFDD1D9FDB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5" name="Graphic 78">
                <a:extLst>
                  <a:ext uri="{FF2B5EF4-FFF2-40B4-BE49-F238E27FC236}">
                    <a16:creationId xmlns:a16="http://schemas.microsoft.com/office/drawing/2014/main" id="{D71D93E1-AEA4-4F92-BA99-24786C8A11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6" name="Graphic 78">
                <a:extLst>
                  <a:ext uri="{FF2B5EF4-FFF2-40B4-BE49-F238E27FC236}">
                    <a16:creationId xmlns:a16="http://schemas.microsoft.com/office/drawing/2014/main" id="{CE7112A6-6EAE-4620-B089-30D687AA0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37" name="Graphic 78">
                <a:extLst>
                  <a:ext uri="{FF2B5EF4-FFF2-40B4-BE49-F238E27FC236}">
                    <a16:creationId xmlns:a16="http://schemas.microsoft.com/office/drawing/2014/main" id="{6F45DEA9-D350-4D7C-B408-D0250EE30C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3" name="Picture 2">
            <a:extLst>
              <a:ext uri="{FF2B5EF4-FFF2-40B4-BE49-F238E27FC236}">
                <a16:creationId xmlns:a16="http://schemas.microsoft.com/office/drawing/2014/main" id="{6E95AF21-E54C-3378-8ACE-EBFCD8103F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7837" y="1988458"/>
            <a:ext cx="8761735" cy="4227538"/>
          </a:xfrm>
          <a:prstGeom prst="rect">
            <a:avLst/>
          </a:prstGeom>
        </p:spPr>
      </p:pic>
      <p:sp>
        <p:nvSpPr>
          <p:cNvPr id="39" name="Freeform: Shape 38">
            <a:extLst>
              <a:ext uri="{FF2B5EF4-FFF2-40B4-BE49-F238E27FC236}">
                <a16:creationId xmlns:a16="http://schemas.microsoft.com/office/drawing/2014/main" id="{11E84B46-9597-410B-A51F-E2E0F2FAF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66006"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41" name="Group 40">
            <a:extLst>
              <a:ext uri="{FF2B5EF4-FFF2-40B4-BE49-F238E27FC236}">
                <a16:creationId xmlns:a16="http://schemas.microsoft.com/office/drawing/2014/main" id="{3D4FD378-E29E-4996-A8B0-11E2368A6E8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10732601" y="5351135"/>
            <a:ext cx="886141" cy="802496"/>
            <a:chOff x="10948005" y="3272152"/>
            <a:chExt cx="868640" cy="786648"/>
          </a:xfrm>
          <a:solidFill>
            <a:schemeClr val="accent1"/>
          </a:solidFill>
        </p:grpSpPr>
        <p:sp>
          <p:nvSpPr>
            <p:cNvPr id="42" name="Freeform: Shape 41">
              <a:extLst>
                <a:ext uri="{FF2B5EF4-FFF2-40B4-BE49-F238E27FC236}">
                  <a16:creationId xmlns:a16="http://schemas.microsoft.com/office/drawing/2014/main" id="{7BA59DF4-225D-4521-9655-5F0DF52E48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3" name="Freeform: Shape 42">
              <a:extLst>
                <a:ext uri="{FF2B5EF4-FFF2-40B4-BE49-F238E27FC236}">
                  <a16:creationId xmlns:a16="http://schemas.microsoft.com/office/drawing/2014/main" id="{C5295146-5EA5-417D-AAEE-F59000BC67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4" name="Freeform: Shape 43">
              <a:extLst>
                <a:ext uri="{FF2B5EF4-FFF2-40B4-BE49-F238E27FC236}">
                  <a16:creationId xmlns:a16="http://schemas.microsoft.com/office/drawing/2014/main" id="{3768FE2E-63BB-4E2F-8744-A188E6C611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5" name="Graphic 12">
              <a:extLst>
                <a:ext uri="{FF2B5EF4-FFF2-40B4-BE49-F238E27FC236}">
                  <a16:creationId xmlns:a16="http://schemas.microsoft.com/office/drawing/2014/main" id="{4641D6CE-B3E9-440C-BAAE-6F6968AAAD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46" name="Graphic 15">
              <a:extLst>
                <a:ext uri="{FF2B5EF4-FFF2-40B4-BE49-F238E27FC236}">
                  <a16:creationId xmlns:a16="http://schemas.microsoft.com/office/drawing/2014/main" id="{8D02F1DC-8FDC-4424-8750-42EE6CB9FB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7" name="Graphic 15">
              <a:extLst>
                <a:ext uri="{FF2B5EF4-FFF2-40B4-BE49-F238E27FC236}">
                  <a16:creationId xmlns:a16="http://schemas.microsoft.com/office/drawing/2014/main" id="{2BB6A551-D864-43F8-B270-809C68AE31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B57277C8-A482-4AA3-AFA6-7F211CE35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700404670"/>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142D98E1-37D2-4470-BF74-845E897954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4" name="Title 3">
            <a:extLst>
              <a:ext uri="{FF2B5EF4-FFF2-40B4-BE49-F238E27FC236}">
                <a16:creationId xmlns:a16="http://schemas.microsoft.com/office/drawing/2014/main" id="{CB766081-CBE4-8DAC-1BD0-2AE44BA261BC}"/>
              </a:ext>
            </a:extLst>
          </p:cNvPr>
          <p:cNvSpPr>
            <a:spLocks noGrp="1"/>
          </p:cNvSpPr>
          <p:nvPr>
            <p:ph type="title"/>
          </p:nvPr>
        </p:nvSpPr>
        <p:spPr>
          <a:xfrm>
            <a:off x="205399" y="1212980"/>
            <a:ext cx="2883035" cy="4670984"/>
          </a:xfrm>
        </p:spPr>
        <p:txBody>
          <a:bodyPr anchor="t">
            <a:normAutofit/>
          </a:bodyPr>
          <a:lstStyle/>
          <a:p>
            <a:r>
              <a:rPr lang="en-US" dirty="0"/>
              <a:t>Conclusion:</a:t>
            </a:r>
            <a:endParaRPr lang="en-IN" dirty="0"/>
          </a:p>
        </p:txBody>
      </p:sp>
      <p:grpSp>
        <p:nvGrpSpPr>
          <p:cNvPr id="2057" name="Graphic 78">
            <a:extLst>
              <a:ext uri="{FF2B5EF4-FFF2-40B4-BE49-F238E27FC236}">
                <a16:creationId xmlns:a16="http://schemas.microsoft.com/office/drawing/2014/main" id="{C5035748-E666-464D-B95F-ED81463468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32770" y="1617538"/>
            <a:ext cx="804137" cy="45718"/>
            <a:chOff x="4886325" y="3371754"/>
            <a:chExt cx="2418492" cy="113728"/>
          </a:xfrm>
          <a:solidFill>
            <a:schemeClr val="accent1"/>
          </a:solidFill>
        </p:grpSpPr>
        <p:sp>
          <p:nvSpPr>
            <p:cNvPr id="2085" name="Graphic 78">
              <a:extLst>
                <a:ext uri="{FF2B5EF4-FFF2-40B4-BE49-F238E27FC236}">
                  <a16:creationId xmlns:a16="http://schemas.microsoft.com/office/drawing/2014/main" id="{4D85EFE8-5037-4E99-8D29-64B5CE9D2C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059" name="Graphic 78">
              <a:extLst>
                <a:ext uri="{FF2B5EF4-FFF2-40B4-BE49-F238E27FC236}">
                  <a16:creationId xmlns:a16="http://schemas.microsoft.com/office/drawing/2014/main" id="{9FD653C8-CB16-40C0-BA61-6FA0587D7A2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060" name="Graphic 78">
                <a:extLst>
                  <a:ext uri="{FF2B5EF4-FFF2-40B4-BE49-F238E27FC236}">
                    <a16:creationId xmlns:a16="http://schemas.microsoft.com/office/drawing/2014/main" id="{ABA973BF-958C-4267-A9F2-CEA64D284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086" name="Graphic 78">
                <a:extLst>
                  <a:ext uri="{FF2B5EF4-FFF2-40B4-BE49-F238E27FC236}">
                    <a16:creationId xmlns:a16="http://schemas.microsoft.com/office/drawing/2014/main" id="{B0DAD6C4-EBF1-4DBF-928B-3F52E02440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062" name="Graphic 78">
                <a:extLst>
                  <a:ext uri="{FF2B5EF4-FFF2-40B4-BE49-F238E27FC236}">
                    <a16:creationId xmlns:a16="http://schemas.microsoft.com/office/drawing/2014/main" id="{B2BD6CA6-C90E-4CC3-B99B-93CE2622E7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063" name="Graphic 78">
                <a:extLst>
                  <a:ext uri="{FF2B5EF4-FFF2-40B4-BE49-F238E27FC236}">
                    <a16:creationId xmlns:a16="http://schemas.microsoft.com/office/drawing/2014/main" id="{8E83D65E-8C50-430E-8331-F293349EF6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2050" name="Picture 2" descr="112,779 Locomotive Train Stock Photos, Pictures &amp; Royalty-Free Images -  iStock">
            <a:extLst>
              <a:ext uri="{FF2B5EF4-FFF2-40B4-BE49-F238E27FC236}">
                <a16:creationId xmlns:a16="http://schemas.microsoft.com/office/drawing/2014/main" id="{65F0AD7F-D183-C6E2-E9AD-60687CCA161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1370" r="12647" b="1"/>
          <a:stretch/>
        </p:blipFill>
        <p:spPr bwMode="auto">
          <a:xfrm>
            <a:off x="7713053" y="518292"/>
            <a:ext cx="3896240" cy="565581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7" name="Content Placeholder 4">
            <a:extLst>
              <a:ext uri="{FF2B5EF4-FFF2-40B4-BE49-F238E27FC236}">
                <a16:creationId xmlns:a16="http://schemas.microsoft.com/office/drawing/2014/main" id="{0502587A-0326-417A-681C-AA7EC1402BC6}"/>
              </a:ext>
            </a:extLst>
          </p:cNvPr>
          <p:cNvGraphicFramePr>
            <a:graphicFrameLocks noGrp="1"/>
          </p:cNvGraphicFramePr>
          <p:nvPr>
            <p:ph idx="1"/>
            <p:extLst>
              <p:ext uri="{D42A27DB-BD31-4B8C-83A1-F6EECF244321}">
                <p14:modId xmlns:p14="http://schemas.microsoft.com/office/powerpoint/2010/main" val="3117702238"/>
              </p:ext>
            </p:extLst>
          </p:nvPr>
        </p:nvGraphicFramePr>
        <p:xfrm>
          <a:off x="3405674" y="1750383"/>
          <a:ext cx="3781660" cy="45104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64940090"/>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0"/>
                                        <p:tgtEl>
                                          <p:spTgt spid="4"/>
                                        </p:tgtEl>
                                      </p:cBhvr>
                                    </p:animEffect>
                                    <p:anim calcmode="lin" valueType="num">
                                      <p:cBhvr>
                                        <p:cTn id="8" dur="2000" fill="hold"/>
                                        <p:tgtEl>
                                          <p:spTgt spid="4"/>
                                        </p:tgtEl>
                                        <p:attrNameLst>
                                          <p:attrName>ppt_w</p:attrName>
                                        </p:attrNameLst>
                                      </p:cBhvr>
                                      <p:tavLst>
                                        <p:tav tm="0" fmla="#ppt_w*sin(2.5*pi*$)">
                                          <p:val>
                                            <p:fltVal val="0"/>
                                          </p:val>
                                        </p:tav>
                                        <p:tav tm="100000">
                                          <p:val>
                                            <p:fltVal val="1"/>
                                          </p:val>
                                        </p:tav>
                                      </p:tavLst>
                                    </p:anim>
                                    <p:anim calcmode="lin" valueType="num">
                                      <p:cBhvr>
                                        <p:cTn id="9" dur="2000" fill="hold"/>
                                        <p:tgtEl>
                                          <p:spTgt spid="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3" name="Rectangle 9">
            <a:extLst>
              <a:ext uri="{FF2B5EF4-FFF2-40B4-BE49-F238E27FC236}">
                <a16:creationId xmlns:a16="http://schemas.microsoft.com/office/drawing/2014/main" id="{142D98E1-37D2-4470-BF74-845E897954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9E2F3C41-681F-582A-0306-253DC7798F8A}"/>
              </a:ext>
            </a:extLst>
          </p:cNvPr>
          <p:cNvSpPr>
            <a:spLocks noGrp="1"/>
          </p:cNvSpPr>
          <p:nvPr>
            <p:ph type="title"/>
          </p:nvPr>
        </p:nvSpPr>
        <p:spPr>
          <a:xfrm>
            <a:off x="525718" y="775403"/>
            <a:ext cx="5512288" cy="1835608"/>
          </a:xfrm>
        </p:spPr>
        <p:txBody>
          <a:bodyPr anchor="t">
            <a:normAutofit/>
          </a:bodyPr>
          <a:lstStyle/>
          <a:p>
            <a:r>
              <a:rPr lang="en-US" dirty="0"/>
              <a:t>ABSTRACT:</a:t>
            </a:r>
            <a:endParaRPr lang="en-IN" dirty="0"/>
          </a:p>
        </p:txBody>
      </p:sp>
      <p:grpSp>
        <p:nvGrpSpPr>
          <p:cNvPr id="34" name="Graphic 78">
            <a:extLst>
              <a:ext uri="{FF2B5EF4-FFF2-40B4-BE49-F238E27FC236}">
                <a16:creationId xmlns:a16="http://schemas.microsoft.com/office/drawing/2014/main" id="{2EDC2578-BDB0-4118-975D-CFCE02823D4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63724" y="776109"/>
            <a:ext cx="972241" cy="45718"/>
            <a:chOff x="4886325" y="3371754"/>
            <a:chExt cx="2418492" cy="113728"/>
          </a:xfrm>
          <a:solidFill>
            <a:schemeClr val="accent1"/>
          </a:solidFill>
        </p:grpSpPr>
        <p:sp>
          <p:nvSpPr>
            <p:cNvPr id="13" name="Graphic 78">
              <a:extLst>
                <a:ext uri="{FF2B5EF4-FFF2-40B4-BE49-F238E27FC236}">
                  <a16:creationId xmlns:a16="http://schemas.microsoft.com/office/drawing/2014/main" id="{FB6536F0-4A9C-46C9-96E9-22CBB33E61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5" name="Graphic 78">
              <a:extLst>
                <a:ext uri="{FF2B5EF4-FFF2-40B4-BE49-F238E27FC236}">
                  <a16:creationId xmlns:a16="http://schemas.microsoft.com/office/drawing/2014/main" id="{DFD6A33A-F889-42D7-ADC2-DD9B88DF060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6" name="Graphic 78">
                <a:extLst>
                  <a:ext uri="{FF2B5EF4-FFF2-40B4-BE49-F238E27FC236}">
                    <a16:creationId xmlns:a16="http://schemas.microsoft.com/office/drawing/2014/main" id="{C375AFD7-9E86-4D19-B86E-C936D33B0D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6" name="Graphic 78">
                <a:extLst>
                  <a:ext uri="{FF2B5EF4-FFF2-40B4-BE49-F238E27FC236}">
                    <a16:creationId xmlns:a16="http://schemas.microsoft.com/office/drawing/2014/main" id="{4102C78E-31A2-4DB3-8790-415EB0B48A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7" name="Graphic 78">
                <a:extLst>
                  <a:ext uri="{FF2B5EF4-FFF2-40B4-BE49-F238E27FC236}">
                    <a16:creationId xmlns:a16="http://schemas.microsoft.com/office/drawing/2014/main" id="{4F3E144D-8167-438A-B67F-50F5D9C0C3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38" name="Graphic 78">
                <a:extLst>
                  <a:ext uri="{FF2B5EF4-FFF2-40B4-BE49-F238E27FC236}">
                    <a16:creationId xmlns:a16="http://schemas.microsoft.com/office/drawing/2014/main" id="{4BE2135F-02C1-449F-B195-232E9AFDD6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39" name="Graphic 6" descr="Train">
            <a:extLst>
              <a:ext uri="{FF2B5EF4-FFF2-40B4-BE49-F238E27FC236}">
                <a16:creationId xmlns:a16="http://schemas.microsoft.com/office/drawing/2014/main" id="{3AC544F6-6A43-1343-8586-00C9361A472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11626" y="2851111"/>
            <a:ext cx="3411864" cy="3411864"/>
          </a:xfrm>
          <a:prstGeom prst="rect">
            <a:avLst/>
          </a:prstGeom>
        </p:spPr>
      </p:pic>
      <p:sp>
        <p:nvSpPr>
          <p:cNvPr id="3" name="Content Placeholder 2">
            <a:extLst>
              <a:ext uri="{FF2B5EF4-FFF2-40B4-BE49-F238E27FC236}">
                <a16:creationId xmlns:a16="http://schemas.microsoft.com/office/drawing/2014/main" id="{EF40EAC3-E727-053C-9B34-FFD9A48725A3}"/>
              </a:ext>
            </a:extLst>
          </p:cNvPr>
          <p:cNvSpPr>
            <a:spLocks noGrp="1"/>
          </p:cNvSpPr>
          <p:nvPr>
            <p:ph idx="1"/>
          </p:nvPr>
        </p:nvSpPr>
        <p:spPr>
          <a:xfrm>
            <a:off x="5895637" y="724641"/>
            <a:ext cx="5403799" cy="5144455"/>
          </a:xfrm>
        </p:spPr>
        <p:txBody>
          <a:bodyPr>
            <a:normAutofit/>
          </a:bodyPr>
          <a:lstStyle/>
          <a:p>
            <a:pPr>
              <a:lnSpc>
                <a:spcPct val="100000"/>
              </a:lnSpc>
            </a:pPr>
            <a:r>
              <a:rPr lang="en-US" sz="1600" dirty="0">
                <a:latin typeface="+mj-lt"/>
              </a:rPr>
              <a:t>The main purpose of “Local train ticketing  system” is to take train transportation to the next level and fix the existing drawbacks and loopholes of the current model present and make the experience ease for the travelers .</a:t>
            </a:r>
          </a:p>
          <a:p>
            <a:pPr>
              <a:lnSpc>
                <a:spcPct val="100000"/>
              </a:lnSpc>
            </a:pPr>
            <a:r>
              <a:rPr lang="en-US" sz="1600" dirty="0">
                <a:latin typeface="+mj-lt"/>
              </a:rPr>
              <a:t>Focusing on aspects that include efficiency and accuracy will be a main priority.</a:t>
            </a:r>
          </a:p>
          <a:p>
            <a:pPr>
              <a:lnSpc>
                <a:spcPct val="100000"/>
              </a:lnSpc>
            </a:pPr>
            <a:r>
              <a:rPr lang="en-US" sz="1600" dirty="0">
                <a:latin typeface="+mj-lt"/>
              </a:rPr>
              <a:t>All the manual work should be converted into computerized so that the load of employees should decrease. </a:t>
            </a:r>
          </a:p>
          <a:p>
            <a:pPr>
              <a:lnSpc>
                <a:spcPct val="100000"/>
              </a:lnSpc>
            </a:pPr>
            <a:r>
              <a:rPr lang="en-US" sz="1600" dirty="0">
                <a:latin typeface="+mj-lt"/>
              </a:rPr>
              <a:t>The database should be stored in computer rather than in register/manually.</a:t>
            </a:r>
          </a:p>
          <a:p>
            <a:pPr>
              <a:lnSpc>
                <a:spcPct val="100000"/>
              </a:lnSpc>
            </a:pPr>
            <a:r>
              <a:rPr lang="en-US" sz="1600" dirty="0">
                <a:latin typeface="+mj-lt"/>
              </a:rPr>
              <a:t>Developments are being made such that, ease of use increases and time is being utilized wisely.</a:t>
            </a:r>
          </a:p>
          <a:p>
            <a:pPr>
              <a:lnSpc>
                <a:spcPct val="100000"/>
              </a:lnSpc>
            </a:pPr>
            <a:r>
              <a:rPr lang="en-US" sz="1600" dirty="0">
                <a:latin typeface="+mj-lt"/>
              </a:rPr>
              <a:t>After the train ticket has been issued, the person will get a copy of the ticket as a receipt as a soft copy.</a:t>
            </a:r>
            <a:endParaRPr lang="en-IN" sz="1600" dirty="0">
              <a:latin typeface="+mj-lt"/>
            </a:endParaRPr>
          </a:p>
          <a:p>
            <a:pPr>
              <a:lnSpc>
                <a:spcPct val="100000"/>
              </a:lnSpc>
            </a:pPr>
            <a:endParaRPr lang="en-IN" sz="1400" dirty="0"/>
          </a:p>
        </p:txBody>
      </p:sp>
      <p:sp>
        <p:nvSpPr>
          <p:cNvPr id="40" name="Freeform: Shape 19">
            <a:extLst>
              <a:ext uri="{FF2B5EF4-FFF2-40B4-BE49-F238E27FC236}">
                <a16:creationId xmlns:a16="http://schemas.microsoft.com/office/drawing/2014/main" id="{E1BEDD21-8CC9-4E04-B8CF-CE59786DFB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66006"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41" name="Group 21">
            <a:extLst>
              <a:ext uri="{FF2B5EF4-FFF2-40B4-BE49-F238E27FC236}">
                <a16:creationId xmlns:a16="http://schemas.microsoft.com/office/drawing/2014/main" id="{A6DA475A-533E-4A16-A83E-0171FFB6D8B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10732601" y="5351135"/>
            <a:ext cx="886141" cy="802496"/>
            <a:chOff x="10948005" y="3272152"/>
            <a:chExt cx="868640" cy="786648"/>
          </a:xfrm>
          <a:solidFill>
            <a:schemeClr val="accent1"/>
          </a:solidFill>
        </p:grpSpPr>
        <p:sp>
          <p:nvSpPr>
            <p:cNvPr id="23" name="Freeform: Shape 22">
              <a:extLst>
                <a:ext uri="{FF2B5EF4-FFF2-40B4-BE49-F238E27FC236}">
                  <a16:creationId xmlns:a16="http://schemas.microsoft.com/office/drawing/2014/main" id="{9EB076CD-5E1A-4B4E-8434-EB36C96CD9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2" name="Freeform: Shape 23">
              <a:extLst>
                <a:ext uri="{FF2B5EF4-FFF2-40B4-BE49-F238E27FC236}">
                  <a16:creationId xmlns:a16="http://schemas.microsoft.com/office/drawing/2014/main" id="{F6EB8026-10C9-4869-9F11-AD4C064F96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3" name="Freeform: Shape 24">
              <a:extLst>
                <a:ext uri="{FF2B5EF4-FFF2-40B4-BE49-F238E27FC236}">
                  <a16:creationId xmlns:a16="http://schemas.microsoft.com/office/drawing/2014/main" id="{C49D45E4-020D-4F13-BA0F-A5307EA2A3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4" name="Graphic 12">
              <a:extLst>
                <a:ext uri="{FF2B5EF4-FFF2-40B4-BE49-F238E27FC236}">
                  <a16:creationId xmlns:a16="http://schemas.microsoft.com/office/drawing/2014/main" id="{9C88C3FA-F709-4D00-9E6D-882DB1E285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45" name="Graphic 15">
              <a:extLst>
                <a:ext uri="{FF2B5EF4-FFF2-40B4-BE49-F238E27FC236}">
                  <a16:creationId xmlns:a16="http://schemas.microsoft.com/office/drawing/2014/main" id="{7EDA809C-8B77-4778-9050-82BA499761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6" name="Graphic 15">
              <a:extLst>
                <a:ext uri="{FF2B5EF4-FFF2-40B4-BE49-F238E27FC236}">
                  <a16:creationId xmlns:a16="http://schemas.microsoft.com/office/drawing/2014/main" id="{592CBFFA-9E14-4482-8D59-A989BAD45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7" name="Freeform: Shape 28">
              <a:extLst>
                <a:ext uri="{FF2B5EF4-FFF2-40B4-BE49-F238E27FC236}">
                  <a16:creationId xmlns:a16="http://schemas.microsoft.com/office/drawing/2014/main" id="{D801BD80-BE9E-4AFB-BEF4-435B40BD2E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135049212"/>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11D53D36-92C6-2381-BD30-75C7714F0CAE}"/>
              </a:ext>
            </a:extLst>
          </p:cNvPr>
          <p:cNvSpPr>
            <a:spLocks noGrp="1"/>
          </p:cNvSpPr>
          <p:nvPr>
            <p:ph type="title"/>
          </p:nvPr>
        </p:nvSpPr>
        <p:spPr>
          <a:xfrm>
            <a:off x="525717" y="787068"/>
            <a:ext cx="5566263" cy="1455091"/>
          </a:xfrm>
        </p:spPr>
        <p:txBody>
          <a:bodyPr>
            <a:normAutofit/>
          </a:bodyPr>
          <a:lstStyle/>
          <a:p>
            <a:r>
              <a:rPr lang="en-US" dirty="0"/>
              <a:t>PROBLEM STATEMENT:</a:t>
            </a:r>
            <a:endParaRPr lang="en-IN" dirty="0"/>
          </a:p>
        </p:txBody>
      </p:sp>
      <p:sp>
        <p:nvSpPr>
          <p:cNvPr id="77" name="Freeform: Shape 76">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79"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80"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1"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82"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83"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84"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85"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5" name="Picture 4" descr="Close-up of intersecting railway tracks">
            <a:extLst>
              <a:ext uri="{FF2B5EF4-FFF2-40B4-BE49-F238E27FC236}">
                <a16:creationId xmlns:a16="http://schemas.microsoft.com/office/drawing/2014/main" id="{99EEFF12-3A92-9E59-D9A6-315D5B86D290}"/>
              </a:ext>
            </a:extLst>
          </p:cNvPr>
          <p:cNvPicPr>
            <a:picLocks noChangeAspect="1"/>
          </p:cNvPicPr>
          <p:nvPr/>
        </p:nvPicPr>
        <p:blipFill rotWithShape="1">
          <a:blip r:embed="rId2"/>
          <a:srcRect l="27695" r="17212" b="-1"/>
          <a:stretch/>
        </p:blipFill>
        <p:spPr>
          <a:xfrm>
            <a:off x="6531789" y="10"/>
            <a:ext cx="5660211" cy="6857990"/>
          </a:xfrm>
          <a:prstGeom prst="rect">
            <a:avLst/>
          </a:prstGeom>
        </p:spPr>
      </p:pic>
      <p:sp>
        <p:nvSpPr>
          <p:cNvPr id="87" name="Freeform: Shape 86">
            <a:extLst>
              <a:ext uri="{FF2B5EF4-FFF2-40B4-BE49-F238E27FC236}">
                <a16:creationId xmlns:a16="http://schemas.microsoft.com/office/drawing/2014/main" id="{55820E42-2F9D-41EF-B67F-522A133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89" name="Group 88">
            <a:extLst>
              <a:ext uri="{FF2B5EF4-FFF2-40B4-BE49-F238E27FC236}">
                <a16:creationId xmlns:a16="http://schemas.microsoft.com/office/drawing/2014/main" id="{13D9BC31-B57D-4933-AD83-94F462D4C2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90" name="Freeform: Shape 89">
              <a:extLst>
                <a:ext uri="{FF2B5EF4-FFF2-40B4-BE49-F238E27FC236}">
                  <a16:creationId xmlns:a16="http://schemas.microsoft.com/office/drawing/2014/main" id="{D84AFEA3-A055-41AE-96F3-34BA58142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91" name="Freeform: Shape 90">
              <a:extLst>
                <a:ext uri="{FF2B5EF4-FFF2-40B4-BE49-F238E27FC236}">
                  <a16:creationId xmlns:a16="http://schemas.microsoft.com/office/drawing/2014/main" id="{9028771F-62FA-4349-B7A8-CE1682D2C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92" name="Freeform: Shape 91">
              <a:extLst>
                <a:ext uri="{FF2B5EF4-FFF2-40B4-BE49-F238E27FC236}">
                  <a16:creationId xmlns:a16="http://schemas.microsoft.com/office/drawing/2014/main" id="{319CDEE6-CB2F-49F0-B237-2A26A3D1DC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93" name="Graphic 12">
              <a:extLst>
                <a:ext uri="{FF2B5EF4-FFF2-40B4-BE49-F238E27FC236}">
                  <a16:creationId xmlns:a16="http://schemas.microsoft.com/office/drawing/2014/main" id="{3DD82286-02D2-4210-A797-5D502D44A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94" name="Graphic 15">
              <a:extLst>
                <a:ext uri="{FF2B5EF4-FFF2-40B4-BE49-F238E27FC236}">
                  <a16:creationId xmlns:a16="http://schemas.microsoft.com/office/drawing/2014/main" id="{735449F4-80DA-4E06-B3B6-B9F519F4A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95" name="Graphic 15">
              <a:extLst>
                <a:ext uri="{FF2B5EF4-FFF2-40B4-BE49-F238E27FC236}">
                  <a16:creationId xmlns:a16="http://schemas.microsoft.com/office/drawing/2014/main" id="{61FABA3B-05B6-433C-90F9-8D9691A84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E1FEBA45-D0A3-4091-9956-161EDA21A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aphicFrame>
        <p:nvGraphicFramePr>
          <p:cNvPr id="44" name="Content Placeholder 2">
            <a:extLst>
              <a:ext uri="{FF2B5EF4-FFF2-40B4-BE49-F238E27FC236}">
                <a16:creationId xmlns:a16="http://schemas.microsoft.com/office/drawing/2014/main" id="{23C6B08B-57D6-2F9E-BBAD-3EB3B42F3659}"/>
              </a:ext>
            </a:extLst>
          </p:cNvPr>
          <p:cNvGraphicFramePr>
            <a:graphicFrameLocks noGrp="1"/>
          </p:cNvGraphicFramePr>
          <p:nvPr>
            <p:ph idx="1"/>
            <p:extLst>
              <p:ext uri="{D42A27DB-BD31-4B8C-83A1-F6EECF244321}">
                <p14:modId xmlns:p14="http://schemas.microsoft.com/office/powerpoint/2010/main" val="2706568313"/>
              </p:ext>
            </p:extLst>
          </p:nvPr>
        </p:nvGraphicFramePr>
        <p:xfrm>
          <a:off x="525717" y="2796427"/>
          <a:ext cx="5823438" cy="374724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7710034"/>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142D98E1-37D2-4470-BF74-845E897954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73C56059-42D5-AA36-0116-12244655B6AE}"/>
              </a:ext>
            </a:extLst>
          </p:cNvPr>
          <p:cNvSpPr>
            <a:spLocks noGrp="1"/>
          </p:cNvSpPr>
          <p:nvPr>
            <p:ph type="title"/>
          </p:nvPr>
        </p:nvSpPr>
        <p:spPr>
          <a:xfrm>
            <a:off x="525718" y="1144259"/>
            <a:ext cx="5512288" cy="1880555"/>
          </a:xfrm>
        </p:spPr>
        <p:txBody>
          <a:bodyPr anchor="t">
            <a:normAutofit/>
          </a:bodyPr>
          <a:lstStyle/>
          <a:p>
            <a:r>
              <a:rPr lang="en-US" dirty="0"/>
              <a:t>Existing system:</a:t>
            </a:r>
            <a:endParaRPr lang="en-IN" dirty="0"/>
          </a:p>
        </p:txBody>
      </p:sp>
      <p:sp>
        <p:nvSpPr>
          <p:cNvPr id="1033" name="Freeform: Shape 1032">
            <a:extLst>
              <a:ext uri="{FF2B5EF4-FFF2-40B4-BE49-F238E27FC236}">
                <a16:creationId xmlns:a16="http://schemas.microsoft.com/office/drawing/2014/main" id="{E9BFB270-A887-4B62-B243-50F92509AD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3">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035" name="Graphic 78">
            <a:extLst>
              <a:ext uri="{FF2B5EF4-FFF2-40B4-BE49-F238E27FC236}">
                <a16:creationId xmlns:a16="http://schemas.microsoft.com/office/drawing/2014/main" id="{2EDC2578-BDB0-4118-975D-CFCE02823D4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63724" y="776109"/>
            <a:ext cx="972241" cy="45718"/>
            <a:chOff x="4886325" y="3371754"/>
            <a:chExt cx="2418492" cy="113728"/>
          </a:xfrm>
          <a:solidFill>
            <a:schemeClr val="accent1"/>
          </a:solidFill>
        </p:grpSpPr>
        <p:sp>
          <p:nvSpPr>
            <p:cNvPr id="1036" name="Graphic 78">
              <a:extLst>
                <a:ext uri="{FF2B5EF4-FFF2-40B4-BE49-F238E27FC236}">
                  <a16:creationId xmlns:a16="http://schemas.microsoft.com/office/drawing/2014/main" id="{FB6536F0-4A9C-46C9-96E9-22CBB33E61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37" name="Graphic 78">
              <a:extLst>
                <a:ext uri="{FF2B5EF4-FFF2-40B4-BE49-F238E27FC236}">
                  <a16:creationId xmlns:a16="http://schemas.microsoft.com/office/drawing/2014/main" id="{DFD6A33A-F889-42D7-ADC2-DD9B88DF060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038" name="Graphic 78">
                <a:extLst>
                  <a:ext uri="{FF2B5EF4-FFF2-40B4-BE49-F238E27FC236}">
                    <a16:creationId xmlns:a16="http://schemas.microsoft.com/office/drawing/2014/main" id="{C375AFD7-9E86-4D19-B86E-C936D33B0D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39" name="Graphic 78">
                <a:extLst>
                  <a:ext uri="{FF2B5EF4-FFF2-40B4-BE49-F238E27FC236}">
                    <a16:creationId xmlns:a16="http://schemas.microsoft.com/office/drawing/2014/main" id="{4102C78E-31A2-4DB3-8790-415EB0B48A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040" name="Graphic 78">
                <a:extLst>
                  <a:ext uri="{FF2B5EF4-FFF2-40B4-BE49-F238E27FC236}">
                    <a16:creationId xmlns:a16="http://schemas.microsoft.com/office/drawing/2014/main" id="{4F3E144D-8167-438A-B67F-50F5D9C0C3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041" name="Graphic 78">
                <a:extLst>
                  <a:ext uri="{FF2B5EF4-FFF2-40B4-BE49-F238E27FC236}">
                    <a16:creationId xmlns:a16="http://schemas.microsoft.com/office/drawing/2014/main" id="{4BE2135F-02C1-449F-B195-232E9AFDD6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1026" name="Picture 2" descr="IRCTC Indian Railways Ticket Auto Upgradation Scheme On Online Ticket  Booking How It Works 10 Points">
            <a:extLst>
              <a:ext uri="{FF2B5EF4-FFF2-40B4-BE49-F238E27FC236}">
                <a16:creationId xmlns:a16="http://schemas.microsoft.com/office/drawing/2014/main" id="{316B3AE6-991B-54A8-5276-7AC5CE07262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50" r="1" b="11874"/>
          <a:stretch/>
        </p:blipFill>
        <p:spPr bwMode="auto">
          <a:xfrm>
            <a:off x="525718" y="3282043"/>
            <a:ext cx="5512288" cy="2980932"/>
          </a:xfrm>
          <a:prstGeom prst="rect">
            <a:avLst/>
          </a:prstGeom>
          <a:noFill/>
          <a:extLst>
            <a:ext uri="{909E8E84-426E-40DD-AFC4-6F175D3DCCD1}">
              <a14:hiddenFill xmlns:a14="http://schemas.microsoft.com/office/drawing/2010/main">
                <a:solidFill>
                  <a:srgbClr val="FFFFFF"/>
                </a:solidFill>
              </a14:hiddenFill>
            </a:ext>
          </a:extLst>
        </p:spPr>
      </p:pic>
      <p:sp>
        <p:nvSpPr>
          <p:cNvPr id="72" name="Content Placeholder 2">
            <a:extLst>
              <a:ext uri="{FF2B5EF4-FFF2-40B4-BE49-F238E27FC236}">
                <a16:creationId xmlns:a16="http://schemas.microsoft.com/office/drawing/2014/main" id="{733F86BB-223F-3110-EA0D-A79541EFEA10}"/>
              </a:ext>
            </a:extLst>
          </p:cNvPr>
          <p:cNvSpPr>
            <a:spLocks noGrp="1"/>
          </p:cNvSpPr>
          <p:nvPr>
            <p:ph idx="1"/>
          </p:nvPr>
        </p:nvSpPr>
        <p:spPr>
          <a:xfrm>
            <a:off x="6444040" y="1114691"/>
            <a:ext cx="4159233" cy="5145901"/>
          </a:xfrm>
        </p:spPr>
        <p:txBody>
          <a:bodyPr>
            <a:normAutofit/>
          </a:bodyPr>
          <a:lstStyle/>
          <a:p>
            <a:pPr>
              <a:lnSpc>
                <a:spcPct val="100000"/>
              </a:lnSpc>
            </a:pPr>
            <a:r>
              <a:rPr lang="en-US" sz="1700">
                <a:latin typeface="Arial" panose="020B0604020202020204" pitchFamily="34" charset="0"/>
                <a:cs typeface="Arial" panose="020B0604020202020204" pitchFamily="34" charset="0"/>
              </a:rPr>
              <a:t>The Local Train Ticketing Android system should be updated regularly on the railway fares and tariff. Security and ticket duplication issues are considered as major drawback of the existing system. The passengers are required to wait in the queue for booking the tickets.</a:t>
            </a:r>
          </a:p>
          <a:p>
            <a:pPr>
              <a:lnSpc>
                <a:spcPct val="100000"/>
              </a:lnSpc>
            </a:pPr>
            <a:endParaRPr lang="en-US" sz="1700">
              <a:latin typeface="Arial" panose="020B0604020202020204" pitchFamily="34" charset="0"/>
              <a:cs typeface="Arial" panose="020B0604020202020204" pitchFamily="34" charset="0"/>
            </a:endParaRPr>
          </a:p>
          <a:p>
            <a:pPr>
              <a:lnSpc>
                <a:spcPct val="100000"/>
              </a:lnSpc>
            </a:pPr>
            <a:r>
              <a:rPr lang="en-US" sz="1700">
                <a:latin typeface="Arial" panose="020B0604020202020204" pitchFamily="34" charset="0"/>
                <a:cs typeface="Arial" panose="020B0604020202020204" pitchFamily="34" charset="0"/>
              </a:rPr>
              <a:t>Sometimes instead of excessive waiting in the queue, people prefer to travel by their own vehicle or sometimes they just cancel down their journey due to the problems they will have to face, for buying tickets only. Booking ticket via ticket counter after killing time on the ticket window, may sometimes lead to missing up of the train as well.</a:t>
            </a:r>
            <a:endParaRPr lang="en-IN" sz="1700">
              <a:latin typeface="Arial" panose="020B0604020202020204" pitchFamily="34" charset="0"/>
              <a:cs typeface="Arial" panose="020B0604020202020204" pitchFamily="34" charset="0"/>
            </a:endParaRPr>
          </a:p>
          <a:p>
            <a:pPr>
              <a:lnSpc>
                <a:spcPct val="100000"/>
              </a:lnSpc>
            </a:pPr>
            <a:endParaRPr lang="en-IN" sz="1700"/>
          </a:p>
        </p:txBody>
      </p:sp>
      <p:sp>
        <p:nvSpPr>
          <p:cNvPr id="1043" name="Freeform: Shape 1042">
            <a:extLst>
              <a:ext uri="{FF2B5EF4-FFF2-40B4-BE49-F238E27FC236}">
                <a16:creationId xmlns:a16="http://schemas.microsoft.com/office/drawing/2014/main" id="{E1BEDD21-8CC9-4E04-B8CF-CE59786DFB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915833"/>
            <a:ext cx="2438970" cy="942167"/>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045" name="Group 1044">
            <a:extLst>
              <a:ext uri="{FF2B5EF4-FFF2-40B4-BE49-F238E27FC236}">
                <a16:creationId xmlns:a16="http://schemas.microsoft.com/office/drawing/2014/main" id="{3B108AF4-088E-4064-B983-46D04AE2E2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9771377" y="5278254"/>
            <a:ext cx="623078" cy="1834221"/>
            <a:chOff x="10948005" y="3272152"/>
            <a:chExt cx="623078" cy="1834221"/>
          </a:xfrm>
          <a:solidFill>
            <a:schemeClr val="accent1">
              <a:lumMod val="60000"/>
              <a:lumOff val="40000"/>
            </a:schemeClr>
          </a:solidFill>
        </p:grpSpPr>
        <p:sp>
          <p:nvSpPr>
            <p:cNvPr id="1046" name="Freeform: Shape 1045">
              <a:extLst>
                <a:ext uri="{FF2B5EF4-FFF2-40B4-BE49-F238E27FC236}">
                  <a16:creationId xmlns:a16="http://schemas.microsoft.com/office/drawing/2014/main" id="{B0072F45-87A5-41AF-8A5F-AA1169606F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47" name="Freeform: Shape 1046">
              <a:extLst>
                <a:ext uri="{FF2B5EF4-FFF2-40B4-BE49-F238E27FC236}">
                  <a16:creationId xmlns:a16="http://schemas.microsoft.com/office/drawing/2014/main" id="{39543D5C-6314-4A56-96D8-66138F7AD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48" name="Freeform: Shape 1047">
              <a:extLst>
                <a:ext uri="{FF2B5EF4-FFF2-40B4-BE49-F238E27FC236}">
                  <a16:creationId xmlns:a16="http://schemas.microsoft.com/office/drawing/2014/main" id="{43B17B08-2B11-4A2F-9E2C-DE23C72503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38962" y="5013367"/>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49" name="Graphic 12">
              <a:extLst>
                <a:ext uri="{FF2B5EF4-FFF2-40B4-BE49-F238E27FC236}">
                  <a16:creationId xmlns:a16="http://schemas.microsoft.com/office/drawing/2014/main" id="{1C07DBD2-276A-4A72-BF25-6FB2FCD05A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050" name="Graphic 15">
              <a:extLst>
                <a:ext uri="{FF2B5EF4-FFF2-40B4-BE49-F238E27FC236}">
                  <a16:creationId xmlns:a16="http://schemas.microsoft.com/office/drawing/2014/main" id="{C354B108-DB71-4484-8743-68C8D50307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56574" y="4484929"/>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051" name="Graphic 15">
              <a:extLst>
                <a:ext uri="{FF2B5EF4-FFF2-40B4-BE49-F238E27FC236}">
                  <a16:creationId xmlns:a16="http://schemas.microsoft.com/office/drawing/2014/main" id="{C50B8508-ED23-4F52-B6D0-18C4EFC54E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37C296D5-FE18-49F2-BECF-3BBFD7834B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98165" y="4772395"/>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17990773"/>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5" name="Rectangle 8">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398"/>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C07C7368-3C6C-E71B-BDB5-B9B64E805206}"/>
              </a:ext>
            </a:extLst>
          </p:cNvPr>
          <p:cNvSpPr>
            <a:spLocks noGrp="1"/>
          </p:cNvSpPr>
          <p:nvPr>
            <p:ph type="title"/>
          </p:nvPr>
        </p:nvSpPr>
        <p:spPr>
          <a:xfrm>
            <a:off x="525717" y="696952"/>
            <a:ext cx="10077196" cy="821794"/>
          </a:xfrm>
        </p:spPr>
        <p:txBody>
          <a:bodyPr>
            <a:normAutofit/>
          </a:bodyPr>
          <a:lstStyle/>
          <a:p>
            <a:r>
              <a:rPr lang="en-US" dirty="0"/>
              <a:t>Proposed system:</a:t>
            </a:r>
            <a:endParaRPr lang="en-IN" dirty="0"/>
          </a:p>
        </p:txBody>
      </p:sp>
      <p:grpSp>
        <p:nvGrpSpPr>
          <p:cNvPr id="46" name="Graphic 78">
            <a:extLst>
              <a:ext uri="{FF2B5EF4-FFF2-40B4-BE49-F238E27FC236}">
                <a16:creationId xmlns:a16="http://schemas.microsoft.com/office/drawing/2014/main" id="{BC3D4A83-1EFA-4B2C-B330-849E3589503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1708814"/>
            <a:ext cx="972241" cy="45718"/>
            <a:chOff x="4886325" y="3371754"/>
            <a:chExt cx="2418492" cy="113728"/>
          </a:xfrm>
          <a:solidFill>
            <a:schemeClr val="accent1"/>
          </a:solidFill>
        </p:grpSpPr>
        <p:sp>
          <p:nvSpPr>
            <p:cNvPr id="12" name="Graphic 78">
              <a:extLst>
                <a:ext uri="{FF2B5EF4-FFF2-40B4-BE49-F238E27FC236}">
                  <a16:creationId xmlns:a16="http://schemas.microsoft.com/office/drawing/2014/main" id="{3508E11F-ACA4-405C-A9FA-2577500EA2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3" name="Graphic 78">
              <a:extLst>
                <a:ext uri="{FF2B5EF4-FFF2-40B4-BE49-F238E27FC236}">
                  <a16:creationId xmlns:a16="http://schemas.microsoft.com/office/drawing/2014/main" id="{82B1CDA4-B2EA-4968-8276-0552D6D7446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47" name="Graphic 78">
                <a:extLst>
                  <a:ext uri="{FF2B5EF4-FFF2-40B4-BE49-F238E27FC236}">
                    <a16:creationId xmlns:a16="http://schemas.microsoft.com/office/drawing/2014/main" id="{F4337472-CDEB-4AFE-BBB9-5A11CA470D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5" name="Graphic 78">
                <a:extLst>
                  <a:ext uri="{FF2B5EF4-FFF2-40B4-BE49-F238E27FC236}">
                    <a16:creationId xmlns:a16="http://schemas.microsoft.com/office/drawing/2014/main" id="{6CD67A6D-EAE7-4891-ACC9-4AC0CCF44A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48" name="Graphic 78">
                <a:extLst>
                  <a:ext uri="{FF2B5EF4-FFF2-40B4-BE49-F238E27FC236}">
                    <a16:creationId xmlns:a16="http://schemas.microsoft.com/office/drawing/2014/main" id="{F1769489-D4BC-4B3B-9E23-87FCFDAB4E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49" name="Graphic 78">
                <a:extLst>
                  <a:ext uri="{FF2B5EF4-FFF2-40B4-BE49-F238E27FC236}">
                    <a16:creationId xmlns:a16="http://schemas.microsoft.com/office/drawing/2014/main" id="{13E13021-8923-4A4D-84FA-DA886E2924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19" name="Freeform: Shape 18">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84683" y="5165905"/>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3">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50" name="Content Placeholder 2">
            <a:extLst>
              <a:ext uri="{FF2B5EF4-FFF2-40B4-BE49-F238E27FC236}">
                <a16:creationId xmlns:a16="http://schemas.microsoft.com/office/drawing/2014/main" id="{9FFC9F16-2F77-A463-1906-F20F6C40AFDE}"/>
              </a:ext>
            </a:extLst>
          </p:cNvPr>
          <p:cNvGraphicFramePr>
            <a:graphicFrameLocks noGrp="1"/>
          </p:cNvGraphicFramePr>
          <p:nvPr>
            <p:ph idx="1"/>
            <p:extLst>
              <p:ext uri="{D42A27DB-BD31-4B8C-83A1-F6EECF244321}">
                <p14:modId xmlns:p14="http://schemas.microsoft.com/office/powerpoint/2010/main" val="2568089368"/>
              </p:ext>
            </p:extLst>
          </p:nvPr>
        </p:nvGraphicFramePr>
        <p:xfrm>
          <a:off x="525462" y="1804163"/>
          <a:ext cx="11004385" cy="44072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4325354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grpId="0" nodeType="clickEffect">
                                  <p:stCondLst>
                                    <p:cond delay="0"/>
                                  </p:stCondLst>
                                  <p:iterate type="lt">
                                    <p:tmPct val="4000"/>
                                  </p:iterate>
                                  <p:childTnLst>
                                    <p:set>
                                      <p:cBhvr override="childStyle">
                                        <p:cTn id="6" dur="500" fill="hold"/>
                                        <p:tgtEl>
                                          <p:spTgt spid="2"/>
                                        </p:tgtEl>
                                        <p:attrNameLst>
                                          <p:attrName>style.color</p:attrName>
                                        </p:attrNameLst>
                                      </p:cBhvr>
                                      <p:to>
                                        <p:clrVal>
                                          <a:schemeClr val="accent2"/>
                                        </p:clrVal>
                                      </p:to>
                                    </p:set>
                                    <p:set>
                                      <p:cBhvr>
                                        <p:cTn id="7" dur="500" fill="hold"/>
                                        <p:tgtEl>
                                          <p:spTgt spid="2"/>
                                        </p:tgtEl>
                                        <p:attrNameLst>
                                          <p:attrName>fillcolor</p:attrName>
                                        </p:attrNameLst>
                                      </p:cBhvr>
                                      <p:to>
                                        <p:clrVal>
                                          <a:schemeClr val="accent2"/>
                                        </p:clrVal>
                                      </p:to>
                                    </p:set>
                                    <p:set>
                                      <p:cBhvr>
                                        <p:cTn id="8" dur="500" fill="hold"/>
                                        <p:tgtEl>
                                          <p:spTgt spid="2"/>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7" name="Freeform: Shape 136">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39" name="Group 138">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40" name="Freeform: Shape 139">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1" name="Freeform: Shape 140">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2" name="Freeform: Shape 141">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3"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44"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45"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8" name="Freeform: Shape 147">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50"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151"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52"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53"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54"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55"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56"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158" name="Rectangle 157">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CA8182D-A2F4-1840-4107-AFA71FEE1DAE}"/>
              </a:ext>
            </a:extLst>
          </p:cNvPr>
          <p:cNvSpPr>
            <a:spLocks noGrp="1"/>
          </p:cNvSpPr>
          <p:nvPr>
            <p:ph type="title"/>
          </p:nvPr>
        </p:nvSpPr>
        <p:spPr>
          <a:xfrm>
            <a:off x="518452" y="971398"/>
            <a:ext cx="5577547" cy="1584378"/>
          </a:xfrm>
        </p:spPr>
        <p:txBody>
          <a:bodyPr vert="horz" lIns="91440" tIns="45720" rIns="91440" bIns="45720" rtlCol="0" anchor="t">
            <a:normAutofit/>
          </a:bodyPr>
          <a:lstStyle/>
          <a:p>
            <a:r>
              <a:rPr lang="en-US" sz="4000" dirty="0"/>
              <a:t>Architecture diagram:</a:t>
            </a:r>
          </a:p>
        </p:txBody>
      </p:sp>
      <p:grpSp>
        <p:nvGrpSpPr>
          <p:cNvPr id="160" name="Graphic 78">
            <a:extLst>
              <a:ext uri="{FF2B5EF4-FFF2-40B4-BE49-F238E27FC236}">
                <a16:creationId xmlns:a16="http://schemas.microsoft.com/office/drawing/2014/main" id="{674FBD09-398F-4886-8D52-3CCAB16ED1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657951" y="971370"/>
            <a:ext cx="972241" cy="45718"/>
            <a:chOff x="4886325" y="3371754"/>
            <a:chExt cx="2418492" cy="113728"/>
          </a:xfrm>
          <a:solidFill>
            <a:schemeClr val="accent1"/>
          </a:solidFill>
        </p:grpSpPr>
        <p:sp>
          <p:nvSpPr>
            <p:cNvPr id="161" name="Graphic 78">
              <a:extLst>
                <a:ext uri="{FF2B5EF4-FFF2-40B4-BE49-F238E27FC236}">
                  <a16:creationId xmlns:a16="http://schemas.microsoft.com/office/drawing/2014/main" id="{794E9BAB-B9ED-4E72-B558-1E4B87537E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62" name="Graphic 78">
              <a:extLst>
                <a:ext uri="{FF2B5EF4-FFF2-40B4-BE49-F238E27FC236}">
                  <a16:creationId xmlns:a16="http://schemas.microsoft.com/office/drawing/2014/main" id="{809A1029-A1BA-4EF8-959B-2AF852A34D8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63" name="Graphic 78">
                <a:extLst>
                  <a:ext uri="{FF2B5EF4-FFF2-40B4-BE49-F238E27FC236}">
                    <a16:creationId xmlns:a16="http://schemas.microsoft.com/office/drawing/2014/main" id="{1618CAAA-B087-4302-8144-EFDD1D9FDB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64" name="Graphic 78">
                <a:extLst>
                  <a:ext uri="{FF2B5EF4-FFF2-40B4-BE49-F238E27FC236}">
                    <a16:creationId xmlns:a16="http://schemas.microsoft.com/office/drawing/2014/main" id="{D71D93E1-AEA4-4F92-BA99-24786C8A11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65" name="Graphic 78">
                <a:extLst>
                  <a:ext uri="{FF2B5EF4-FFF2-40B4-BE49-F238E27FC236}">
                    <a16:creationId xmlns:a16="http://schemas.microsoft.com/office/drawing/2014/main" id="{CE7112A6-6EAE-4620-B089-30D687AA0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66" name="Graphic 78">
                <a:extLst>
                  <a:ext uri="{FF2B5EF4-FFF2-40B4-BE49-F238E27FC236}">
                    <a16:creationId xmlns:a16="http://schemas.microsoft.com/office/drawing/2014/main" id="{6F45DEA9-D350-4D7C-B408-D0250EE30C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135" name="Picture 134">
            <a:extLst>
              <a:ext uri="{FF2B5EF4-FFF2-40B4-BE49-F238E27FC236}">
                <a16:creationId xmlns:a16="http://schemas.microsoft.com/office/drawing/2014/main" id="{C2D06E2A-F9EE-FDD5-00B7-930A9277F57B}"/>
              </a:ext>
            </a:extLst>
          </p:cNvPr>
          <p:cNvPicPr>
            <a:picLocks noChangeAspect="1"/>
          </p:cNvPicPr>
          <p:nvPr/>
        </p:nvPicPr>
        <p:blipFill>
          <a:blip r:embed="rId2"/>
          <a:stretch>
            <a:fillRect/>
          </a:stretch>
        </p:blipFill>
        <p:spPr>
          <a:xfrm>
            <a:off x="2463103" y="2295684"/>
            <a:ext cx="9170354" cy="4013081"/>
          </a:xfrm>
          <a:prstGeom prst="rect">
            <a:avLst/>
          </a:prstGeom>
        </p:spPr>
      </p:pic>
    </p:spTree>
    <p:extLst>
      <p:ext uri="{BB962C8B-B14F-4D97-AF65-F5344CB8AC3E}">
        <p14:creationId xmlns:p14="http://schemas.microsoft.com/office/powerpoint/2010/main" val="9843817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grpId="0" nodeType="clickEffect">
                                  <p:stCondLst>
                                    <p:cond delay="0"/>
                                  </p:stCondLst>
                                  <p:childTnLst>
                                    <p:animClr clrSpc="rgb" dir="cw">
                                      <p:cBhvr>
                                        <p:cTn id="6" dur="2000" fill="hold"/>
                                        <p:tgtEl>
                                          <p:spTgt spid="2"/>
                                        </p:tgtEl>
                                        <p:attrNameLst>
                                          <p:attrName>fillcolor</p:attrName>
                                        </p:attrNameLst>
                                      </p:cBhvr>
                                      <p:to>
                                        <a:schemeClr val="accent2"/>
                                      </p:to>
                                    </p:animClr>
                                    <p:set>
                                      <p:cBhvr>
                                        <p:cTn id="7" dur="2000" fill="hold"/>
                                        <p:tgtEl>
                                          <p:spTgt spid="2"/>
                                        </p:tgtEl>
                                        <p:attrNameLst>
                                          <p:attrName>fill.type</p:attrName>
                                        </p:attrNameLst>
                                      </p:cBhvr>
                                      <p:to>
                                        <p:strVal val="solid"/>
                                      </p:to>
                                    </p:set>
                                    <p:set>
                                      <p:cBhvr>
                                        <p:cTn id="8" dur="2000" fill="hold"/>
                                        <p:tgtEl>
                                          <p:spTgt spid="2"/>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398"/>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5D9308BC-4A6E-CB56-CA6E-432BA2BAEB06}"/>
              </a:ext>
            </a:extLst>
          </p:cNvPr>
          <p:cNvSpPr>
            <a:spLocks noGrp="1"/>
          </p:cNvSpPr>
          <p:nvPr>
            <p:ph type="title"/>
          </p:nvPr>
        </p:nvSpPr>
        <p:spPr>
          <a:xfrm>
            <a:off x="525717" y="696952"/>
            <a:ext cx="10077196" cy="821794"/>
          </a:xfrm>
        </p:spPr>
        <p:txBody>
          <a:bodyPr>
            <a:normAutofit/>
          </a:bodyPr>
          <a:lstStyle/>
          <a:p>
            <a:r>
              <a:rPr lang="en-US" dirty="0"/>
              <a:t>Module description:</a:t>
            </a:r>
            <a:endParaRPr lang="en-IN" dirty="0"/>
          </a:p>
        </p:txBody>
      </p:sp>
      <p:grpSp>
        <p:nvGrpSpPr>
          <p:cNvPr id="11" name="Graphic 78">
            <a:extLst>
              <a:ext uri="{FF2B5EF4-FFF2-40B4-BE49-F238E27FC236}">
                <a16:creationId xmlns:a16="http://schemas.microsoft.com/office/drawing/2014/main" id="{BC3D4A83-1EFA-4B2C-B330-849E3589503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1708814"/>
            <a:ext cx="972241" cy="45718"/>
            <a:chOff x="4886325" y="3371754"/>
            <a:chExt cx="2418492" cy="113728"/>
          </a:xfrm>
          <a:solidFill>
            <a:schemeClr val="accent1"/>
          </a:solidFill>
        </p:grpSpPr>
        <p:sp>
          <p:nvSpPr>
            <p:cNvPr id="12" name="Graphic 78">
              <a:extLst>
                <a:ext uri="{FF2B5EF4-FFF2-40B4-BE49-F238E27FC236}">
                  <a16:creationId xmlns:a16="http://schemas.microsoft.com/office/drawing/2014/main" id="{3508E11F-ACA4-405C-A9FA-2577500EA2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3" name="Graphic 78">
              <a:extLst>
                <a:ext uri="{FF2B5EF4-FFF2-40B4-BE49-F238E27FC236}">
                  <a16:creationId xmlns:a16="http://schemas.microsoft.com/office/drawing/2014/main" id="{82B1CDA4-B2EA-4968-8276-0552D6D7446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4" name="Graphic 78">
                <a:extLst>
                  <a:ext uri="{FF2B5EF4-FFF2-40B4-BE49-F238E27FC236}">
                    <a16:creationId xmlns:a16="http://schemas.microsoft.com/office/drawing/2014/main" id="{F4337472-CDEB-4AFE-BBB9-5A11CA470D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5" name="Graphic 78">
                <a:extLst>
                  <a:ext uri="{FF2B5EF4-FFF2-40B4-BE49-F238E27FC236}">
                    <a16:creationId xmlns:a16="http://schemas.microsoft.com/office/drawing/2014/main" id="{6CD67A6D-EAE7-4891-ACC9-4AC0CCF44A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6" name="Graphic 78">
                <a:extLst>
                  <a:ext uri="{FF2B5EF4-FFF2-40B4-BE49-F238E27FC236}">
                    <a16:creationId xmlns:a16="http://schemas.microsoft.com/office/drawing/2014/main" id="{F1769489-D4BC-4B3B-9E23-87FCFDAB4E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7" name="Graphic 78">
                <a:extLst>
                  <a:ext uri="{FF2B5EF4-FFF2-40B4-BE49-F238E27FC236}">
                    <a16:creationId xmlns:a16="http://schemas.microsoft.com/office/drawing/2014/main" id="{13E13021-8923-4A4D-84FA-DA886E2924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19" name="Freeform: Shape 18">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84683" y="5165905"/>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3">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5" name="Content Placeholder 2">
            <a:extLst>
              <a:ext uri="{FF2B5EF4-FFF2-40B4-BE49-F238E27FC236}">
                <a16:creationId xmlns:a16="http://schemas.microsoft.com/office/drawing/2014/main" id="{3F7B51C7-9678-EAAA-18EE-B78D531C88C0}"/>
              </a:ext>
            </a:extLst>
          </p:cNvPr>
          <p:cNvGraphicFramePr>
            <a:graphicFrameLocks noGrp="1"/>
          </p:cNvGraphicFramePr>
          <p:nvPr>
            <p:ph idx="1"/>
            <p:extLst>
              <p:ext uri="{D42A27DB-BD31-4B8C-83A1-F6EECF244321}">
                <p14:modId xmlns:p14="http://schemas.microsoft.com/office/powerpoint/2010/main" val="3223255314"/>
              </p:ext>
            </p:extLst>
          </p:nvPr>
        </p:nvGraphicFramePr>
        <p:xfrm>
          <a:off x="525462" y="1804163"/>
          <a:ext cx="11004385" cy="44072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56695068"/>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6EB52-BC04-24EC-F190-6631CB3DCEE8}"/>
              </a:ext>
            </a:extLst>
          </p:cNvPr>
          <p:cNvSpPr>
            <a:spLocks noGrp="1"/>
          </p:cNvSpPr>
          <p:nvPr>
            <p:ph type="title"/>
          </p:nvPr>
        </p:nvSpPr>
        <p:spPr>
          <a:xfrm>
            <a:off x="525718" y="447870"/>
            <a:ext cx="3915654" cy="793102"/>
          </a:xfrm>
        </p:spPr>
        <p:txBody>
          <a:bodyPr>
            <a:noAutofit/>
          </a:bodyPr>
          <a:lstStyle/>
          <a:p>
            <a:r>
              <a:rPr lang="en-US" dirty="0">
                <a:solidFill>
                  <a:schemeClr val="tx1">
                    <a:lumMod val="95000"/>
                    <a:lumOff val="5000"/>
                  </a:schemeClr>
                </a:solidFill>
              </a:rPr>
              <a:t>UML diagrams:</a:t>
            </a:r>
            <a:endParaRPr lang="en-IN" dirty="0"/>
          </a:p>
        </p:txBody>
      </p:sp>
      <p:sp>
        <p:nvSpPr>
          <p:cNvPr id="3" name="Content Placeholder 2">
            <a:extLst>
              <a:ext uri="{FF2B5EF4-FFF2-40B4-BE49-F238E27FC236}">
                <a16:creationId xmlns:a16="http://schemas.microsoft.com/office/drawing/2014/main" id="{4A277234-2356-C82F-29B8-87805A87F300}"/>
              </a:ext>
            </a:extLst>
          </p:cNvPr>
          <p:cNvSpPr>
            <a:spLocks noGrp="1"/>
          </p:cNvSpPr>
          <p:nvPr>
            <p:ph idx="1"/>
          </p:nvPr>
        </p:nvSpPr>
        <p:spPr>
          <a:xfrm>
            <a:off x="525718" y="1540464"/>
            <a:ext cx="10185825" cy="4617740"/>
          </a:xfrm>
        </p:spPr>
        <p:txBody>
          <a:bodyPr>
            <a:normAutofit/>
          </a:bodyPr>
          <a:lstStyle/>
          <a:p>
            <a:r>
              <a:rPr lang="en-IN" sz="2800" dirty="0"/>
              <a:t>1. </a:t>
            </a:r>
            <a:r>
              <a:rPr lang="en-IN" sz="2800" dirty="0">
                <a:latin typeface="+mj-lt"/>
              </a:rPr>
              <a:t>Use Case Diagram: </a:t>
            </a:r>
          </a:p>
        </p:txBody>
      </p:sp>
      <p:pic>
        <p:nvPicPr>
          <p:cNvPr id="4" name="Picture 3">
            <a:extLst>
              <a:ext uri="{FF2B5EF4-FFF2-40B4-BE49-F238E27FC236}">
                <a16:creationId xmlns:a16="http://schemas.microsoft.com/office/drawing/2014/main" id="{48D69310-B072-BC86-31A4-502F36679B93}"/>
              </a:ext>
            </a:extLst>
          </p:cNvPr>
          <p:cNvPicPr>
            <a:picLocks noChangeAspect="1"/>
          </p:cNvPicPr>
          <p:nvPr/>
        </p:nvPicPr>
        <p:blipFill>
          <a:blip r:embed="rId2"/>
          <a:stretch>
            <a:fillRect/>
          </a:stretch>
        </p:blipFill>
        <p:spPr>
          <a:xfrm>
            <a:off x="4779778" y="447870"/>
            <a:ext cx="5488172" cy="6093396"/>
          </a:xfrm>
          <a:prstGeom prst="rect">
            <a:avLst/>
          </a:prstGeom>
        </p:spPr>
      </p:pic>
    </p:spTree>
    <p:extLst>
      <p:ext uri="{BB962C8B-B14F-4D97-AF65-F5344CB8AC3E}">
        <p14:creationId xmlns:p14="http://schemas.microsoft.com/office/powerpoint/2010/main" val="36250789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wipe(down)">
                                      <p:cBhvr>
                                        <p:cTn id="13"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2" name="Freeform: Shape 7">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53" name="Group 9">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54" name="Freeform: Shape 10">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5" name="Freeform: Shape 11">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6" name="Freeform: Shape 12">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7"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58"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9"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60" name="Freeform: Shape 16">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1" name="Freeform: Shape 18">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62"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63"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3"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64"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65"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66"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67"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68" name="Rectangle 28">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34C4A5A4-8B6D-7CD2-701D-B48CB24F5B23}"/>
              </a:ext>
            </a:extLst>
          </p:cNvPr>
          <p:cNvSpPr>
            <a:spLocks noGrp="1"/>
          </p:cNvSpPr>
          <p:nvPr>
            <p:ph type="title"/>
          </p:nvPr>
        </p:nvSpPr>
        <p:spPr>
          <a:xfrm>
            <a:off x="530352" y="555615"/>
            <a:ext cx="4896536" cy="2545094"/>
          </a:xfrm>
        </p:spPr>
        <p:txBody>
          <a:bodyPr vert="horz" lIns="91440" tIns="45720" rIns="91440" bIns="45720" rtlCol="0" anchor="b">
            <a:normAutofit/>
          </a:bodyPr>
          <a:lstStyle/>
          <a:p>
            <a:r>
              <a:rPr lang="en-US" sz="4000" dirty="0"/>
              <a:t>2. Class Diagram:</a:t>
            </a:r>
          </a:p>
        </p:txBody>
      </p:sp>
      <p:sp>
        <p:nvSpPr>
          <p:cNvPr id="69" name="Freeform: Shape 30">
            <a:extLst>
              <a:ext uri="{FF2B5EF4-FFF2-40B4-BE49-F238E27FC236}">
                <a16:creationId xmlns:a16="http://schemas.microsoft.com/office/drawing/2014/main" id="{8972B65B-8AFA-4B5C-BFC6-E443F37775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839951" cy="1423657"/>
          </a:xfrm>
          <a:custGeom>
            <a:avLst/>
            <a:gdLst>
              <a:gd name="connsiteX0" fmla="*/ 0 w 2331138"/>
              <a:gd name="connsiteY0" fmla="*/ 0 h 3352676"/>
              <a:gd name="connsiteX1" fmla="*/ 2331138 w 2331138"/>
              <a:gd name="connsiteY1" fmla="*/ 0 h 3352676"/>
              <a:gd name="connsiteX2" fmla="*/ 2331138 w 2331138"/>
              <a:gd name="connsiteY2" fmla="*/ 3352676 h 3352676"/>
              <a:gd name="connsiteX3" fmla="*/ 2097210 w 2331138"/>
              <a:gd name="connsiteY3" fmla="*/ 3226228 h 3352676"/>
              <a:gd name="connsiteX4" fmla="*/ 214881 w 2331138"/>
              <a:gd name="connsiteY4" fmla="*/ 1176738 h 3352676"/>
              <a:gd name="connsiteX5" fmla="*/ 1129 w 2331138"/>
              <a:gd name="connsiteY5" fmla="*/ 67475 h 33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1138" h="3352676">
                <a:moveTo>
                  <a:pt x="0" y="0"/>
                </a:moveTo>
                <a:lnTo>
                  <a:pt x="2331138" y="0"/>
                </a:lnTo>
                <a:lnTo>
                  <a:pt x="2331138" y="3352676"/>
                </a:lnTo>
                <a:lnTo>
                  <a:pt x="2097210" y="3226228"/>
                </a:lnTo>
                <a:cubicBezTo>
                  <a:pt x="1273150" y="2744079"/>
                  <a:pt x="560886" y="2027200"/>
                  <a:pt x="214881" y="1176738"/>
                </a:cubicBezTo>
                <a:cubicBezTo>
                  <a:pt x="72781" y="827511"/>
                  <a:pt x="14297" y="430630"/>
                  <a:pt x="1129" y="67475"/>
                </a:cubicBezTo>
                <a:close/>
              </a:path>
            </a:pathLst>
          </a:custGeom>
          <a:solidFill>
            <a:schemeClr val="accent1">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70" name="Graphic 78">
            <a:extLst>
              <a:ext uri="{FF2B5EF4-FFF2-40B4-BE49-F238E27FC236}">
                <a16:creationId xmlns:a16="http://schemas.microsoft.com/office/drawing/2014/main" id="{8B32F32D-2578-47BA-A8C8-B9CC3F8A095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71" name="Graphic 78">
              <a:extLst>
                <a:ext uri="{FF2B5EF4-FFF2-40B4-BE49-F238E27FC236}">
                  <a16:creationId xmlns:a16="http://schemas.microsoft.com/office/drawing/2014/main" id="{FE39C5A6-D000-4F68-8942-DD0D6D6F83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5" name="Graphic 78">
              <a:extLst>
                <a:ext uri="{FF2B5EF4-FFF2-40B4-BE49-F238E27FC236}">
                  <a16:creationId xmlns:a16="http://schemas.microsoft.com/office/drawing/2014/main" id="{E89890B6-1232-480B-A1E4-4EE4897F644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72" name="Graphic 78">
                <a:extLst>
                  <a:ext uri="{FF2B5EF4-FFF2-40B4-BE49-F238E27FC236}">
                    <a16:creationId xmlns:a16="http://schemas.microsoft.com/office/drawing/2014/main" id="{AA2A92B4-DD5E-4659-876C-CEF27D8A33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73" name="Graphic 78">
                <a:extLst>
                  <a:ext uri="{FF2B5EF4-FFF2-40B4-BE49-F238E27FC236}">
                    <a16:creationId xmlns:a16="http://schemas.microsoft.com/office/drawing/2014/main" id="{CB3716F9-57FA-4E55-B926-D141DFDE7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74" name="Graphic 78">
                <a:extLst>
                  <a:ext uri="{FF2B5EF4-FFF2-40B4-BE49-F238E27FC236}">
                    <a16:creationId xmlns:a16="http://schemas.microsoft.com/office/drawing/2014/main" id="{6E65CA48-F624-4AAA-B08C-4D030E798B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75" name="Graphic 78">
                <a:extLst>
                  <a:ext uri="{FF2B5EF4-FFF2-40B4-BE49-F238E27FC236}">
                    <a16:creationId xmlns:a16="http://schemas.microsoft.com/office/drawing/2014/main" id="{5AB96607-3A57-4F71-87E5-C0D546FEB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3" name="Picture 2">
            <a:extLst>
              <a:ext uri="{FF2B5EF4-FFF2-40B4-BE49-F238E27FC236}">
                <a16:creationId xmlns:a16="http://schemas.microsoft.com/office/drawing/2014/main" id="{60DF41C5-072C-F23B-5B3E-B0873874749A}"/>
              </a:ext>
            </a:extLst>
          </p:cNvPr>
          <p:cNvPicPr>
            <a:picLocks noChangeAspect="1"/>
          </p:cNvPicPr>
          <p:nvPr/>
        </p:nvPicPr>
        <p:blipFill>
          <a:blip r:embed="rId2"/>
          <a:stretch>
            <a:fillRect/>
          </a:stretch>
        </p:blipFill>
        <p:spPr>
          <a:xfrm>
            <a:off x="5339902" y="663706"/>
            <a:ext cx="6302165" cy="5167774"/>
          </a:xfrm>
          <a:prstGeom prst="rect">
            <a:avLst/>
          </a:prstGeom>
        </p:spPr>
      </p:pic>
      <p:sp>
        <p:nvSpPr>
          <p:cNvPr id="76" name="Freeform: Shape 40">
            <a:extLst>
              <a:ext uri="{FF2B5EF4-FFF2-40B4-BE49-F238E27FC236}">
                <a16:creationId xmlns:a16="http://schemas.microsoft.com/office/drawing/2014/main" id="{286E5E1D-FD49-448F-83C8-E06466BE54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899042" y="5608708"/>
            <a:ext cx="4292956" cy="1249292"/>
          </a:xfrm>
          <a:custGeom>
            <a:avLst/>
            <a:gdLst>
              <a:gd name="connsiteX0" fmla="*/ 0 w 4238069"/>
              <a:gd name="connsiteY0" fmla="*/ 0 h 1903025"/>
              <a:gd name="connsiteX1" fmla="*/ 113310 w 4238069"/>
              <a:gd name="connsiteY1" fmla="*/ 8960 h 1903025"/>
              <a:gd name="connsiteX2" fmla="*/ 291503 w 4238069"/>
              <a:gd name="connsiteY2" fmla="*/ 37000 h 1903025"/>
              <a:gd name="connsiteX3" fmla="*/ 3082930 w 4238069"/>
              <a:gd name="connsiteY3" fmla="*/ 1104916 h 1903025"/>
              <a:gd name="connsiteX4" fmla="*/ 3881548 w 4238069"/>
              <a:gd name="connsiteY4" fmla="*/ 1668276 h 1903025"/>
              <a:gd name="connsiteX5" fmla="*/ 4238069 w 4238069"/>
              <a:gd name="connsiteY5" fmla="*/ 1903025 h 1903025"/>
              <a:gd name="connsiteX6" fmla="*/ 0 w 4238069"/>
              <a:gd name="connsiteY6" fmla="*/ 1903025 h 190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8069" h="1903025">
                <a:moveTo>
                  <a:pt x="0" y="0"/>
                </a:moveTo>
                <a:lnTo>
                  <a:pt x="113310" y="8960"/>
                </a:lnTo>
                <a:cubicBezTo>
                  <a:pt x="173365" y="16155"/>
                  <a:pt x="232870" y="25632"/>
                  <a:pt x="291503" y="37000"/>
                </a:cubicBezTo>
                <a:cubicBezTo>
                  <a:pt x="1250780" y="222537"/>
                  <a:pt x="2264787" y="499636"/>
                  <a:pt x="3082930" y="1104916"/>
                </a:cubicBezTo>
                <a:cubicBezTo>
                  <a:pt x="3348371" y="1301283"/>
                  <a:pt x="3614239" y="1488349"/>
                  <a:pt x="3881548" y="1668276"/>
                </a:cubicBezTo>
                <a:lnTo>
                  <a:pt x="4238069" y="1903025"/>
                </a:lnTo>
                <a:lnTo>
                  <a:pt x="0" y="1903025"/>
                </a:ln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77" name="Group 42">
            <a:extLst>
              <a:ext uri="{FF2B5EF4-FFF2-40B4-BE49-F238E27FC236}">
                <a16:creationId xmlns:a16="http://schemas.microsoft.com/office/drawing/2014/main" id="{D82E7BA0-A7BA-4C61-9D6F-5345A54056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8447993" y="5742897"/>
            <a:ext cx="886141" cy="802496"/>
            <a:chOff x="10948005" y="3272152"/>
            <a:chExt cx="868640" cy="786648"/>
          </a:xfrm>
          <a:solidFill>
            <a:schemeClr val="accent6"/>
          </a:solidFill>
        </p:grpSpPr>
        <p:sp>
          <p:nvSpPr>
            <p:cNvPr id="78" name="Freeform: Shape 43">
              <a:extLst>
                <a:ext uri="{FF2B5EF4-FFF2-40B4-BE49-F238E27FC236}">
                  <a16:creationId xmlns:a16="http://schemas.microsoft.com/office/drawing/2014/main" id="{B5369E81-3115-4284-995E-F753EB421C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79" name="Freeform: Shape 44">
              <a:extLst>
                <a:ext uri="{FF2B5EF4-FFF2-40B4-BE49-F238E27FC236}">
                  <a16:creationId xmlns:a16="http://schemas.microsoft.com/office/drawing/2014/main" id="{44729589-1C6A-4995-83DB-3C8AC2B8DE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80" name="Freeform: Shape 45">
              <a:extLst>
                <a:ext uri="{FF2B5EF4-FFF2-40B4-BE49-F238E27FC236}">
                  <a16:creationId xmlns:a16="http://schemas.microsoft.com/office/drawing/2014/main" id="{7A966D0D-0B99-4534-8150-ECA25F804A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81" name="Graphic 12">
              <a:extLst>
                <a:ext uri="{FF2B5EF4-FFF2-40B4-BE49-F238E27FC236}">
                  <a16:creationId xmlns:a16="http://schemas.microsoft.com/office/drawing/2014/main" id="{7DC8EDF8-9492-4A6B-8050-A6B44F11B5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82" name="Graphic 15">
              <a:extLst>
                <a:ext uri="{FF2B5EF4-FFF2-40B4-BE49-F238E27FC236}">
                  <a16:creationId xmlns:a16="http://schemas.microsoft.com/office/drawing/2014/main" id="{13B4EDF3-5414-4F6E-8824-4FDC7BFD5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83" name="Graphic 15">
              <a:extLst>
                <a:ext uri="{FF2B5EF4-FFF2-40B4-BE49-F238E27FC236}">
                  <a16:creationId xmlns:a16="http://schemas.microsoft.com/office/drawing/2014/main" id="{6CE204CE-5738-4712-8E02-CF746C010F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84" name="Freeform: Shape 49">
              <a:extLst>
                <a:ext uri="{FF2B5EF4-FFF2-40B4-BE49-F238E27FC236}">
                  <a16:creationId xmlns:a16="http://schemas.microsoft.com/office/drawing/2014/main" id="{D2369023-4235-4E1E-A424-EA0EA83DEB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27756364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RocaVTI">
  <a:themeElements>
    <a:clrScheme name="AnalogousFromLightSeedLeftStep">
      <a:dk1>
        <a:srgbClr val="000000"/>
      </a:dk1>
      <a:lt1>
        <a:srgbClr val="FFFFFF"/>
      </a:lt1>
      <a:dk2>
        <a:srgbClr val="393620"/>
      </a:dk2>
      <a:lt2>
        <a:srgbClr val="E8E2E5"/>
      </a:lt2>
      <a:accent1>
        <a:srgbClr val="81AB94"/>
      </a:accent1>
      <a:accent2>
        <a:srgbClr val="76AD78"/>
      </a:accent2>
      <a:accent3>
        <a:srgbClr val="8FA880"/>
      </a:accent3>
      <a:accent4>
        <a:srgbClr val="9CA671"/>
      </a:accent4>
      <a:accent5>
        <a:srgbClr val="AAA180"/>
      </a:accent5>
      <a:accent6>
        <a:srgbClr val="BA947F"/>
      </a:accent6>
      <a:hlink>
        <a:srgbClr val="AE698F"/>
      </a:hlink>
      <a:folHlink>
        <a:srgbClr val="7F7F7F"/>
      </a:folHlink>
    </a:clrScheme>
    <a:fontScheme name="Custom 36">
      <a:majorFont>
        <a:latin typeface="Georgia Pro Semibold"/>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ocaVTI" id="{D79FE1D1-0489-4A69-8531-D0B8CDC31CBE}" vid="{CEBA7FE6-C04B-474E-964F-B022887AD13B}"/>
    </a:ext>
  </a:extLst>
</a:theme>
</file>

<file path=docProps/app.xml><?xml version="1.0" encoding="utf-8"?>
<Properties xmlns="http://schemas.openxmlformats.org/officeDocument/2006/extended-properties" xmlns:vt="http://schemas.openxmlformats.org/officeDocument/2006/docPropsVTypes">
  <TotalTime>65</TotalTime>
  <Words>794</Words>
  <Application>Microsoft Office PowerPoint</Application>
  <PresentationFormat>Widescreen</PresentationFormat>
  <Paragraphs>46</Paragraphs>
  <Slides>15</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Avenir Next LT Pro</vt:lpstr>
      <vt:lpstr>Avenir Next LT Pro Light</vt:lpstr>
      <vt:lpstr>Georgia Pro Semibold</vt:lpstr>
      <vt:lpstr>RocaVTI</vt:lpstr>
      <vt:lpstr>LOCAL TRAIN TICKETING SYSTEM</vt:lpstr>
      <vt:lpstr>ABSTRACT:</vt:lpstr>
      <vt:lpstr>PROBLEM STATEMENT:</vt:lpstr>
      <vt:lpstr>Existing system:</vt:lpstr>
      <vt:lpstr>Proposed system:</vt:lpstr>
      <vt:lpstr>Architecture diagram:</vt:lpstr>
      <vt:lpstr>Module description:</vt:lpstr>
      <vt:lpstr>UML diagrams:</vt:lpstr>
      <vt:lpstr>2. Class Diagram:</vt:lpstr>
      <vt:lpstr>3. Sequence  diagram:</vt:lpstr>
      <vt:lpstr>4. State chart  diagram:</vt:lpstr>
      <vt:lpstr>5. Communication diagram:</vt:lpstr>
      <vt:lpstr>Demo screenshot:</vt:lpstr>
      <vt:lpstr> What Happens: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LOCAL TRAIN TICKETING SYSTEM</dc:title>
  <dc:creator>Nikhil Ravichandran</dc:creator>
  <cp:lastModifiedBy>Nikhil Ravichandran</cp:lastModifiedBy>
  <cp:revision>3</cp:revision>
  <dcterms:created xsi:type="dcterms:W3CDTF">2022-06-13T16:57:52Z</dcterms:created>
  <dcterms:modified xsi:type="dcterms:W3CDTF">2022-06-13T18:03:05Z</dcterms:modified>
</cp:coreProperties>
</file>

<file path=docProps/thumbnail.jpeg>
</file>